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0" r:id="rId1"/>
  </p:sldMasterIdLst>
  <p:notesMasterIdLst>
    <p:notesMasterId r:id="rId61"/>
  </p:notesMasterIdLst>
  <p:handoutMasterIdLst>
    <p:handoutMasterId r:id="rId62"/>
  </p:handoutMasterIdLst>
  <p:sldIdLst>
    <p:sldId id="370" r:id="rId2"/>
    <p:sldId id="259" r:id="rId3"/>
    <p:sldId id="258" r:id="rId4"/>
    <p:sldId id="307" r:id="rId5"/>
    <p:sldId id="270" r:id="rId6"/>
    <p:sldId id="368" r:id="rId7"/>
    <p:sldId id="371" r:id="rId8"/>
    <p:sldId id="372" r:id="rId9"/>
    <p:sldId id="373" r:id="rId10"/>
    <p:sldId id="321" r:id="rId11"/>
    <p:sldId id="374" r:id="rId12"/>
    <p:sldId id="323" r:id="rId13"/>
    <p:sldId id="375" r:id="rId14"/>
    <p:sldId id="376" r:id="rId15"/>
    <p:sldId id="377" r:id="rId16"/>
    <p:sldId id="378" r:id="rId17"/>
    <p:sldId id="419" r:id="rId18"/>
    <p:sldId id="380" r:id="rId19"/>
    <p:sldId id="381" r:id="rId20"/>
    <p:sldId id="382" r:id="rId21"/>
    <p:sldId id="275" r:id="rId22"/>
    <p:sldId id="383" r:id="rId23"/>
    <p:sldId id="384" r:id="rId24"/>
    <p:sldId id="386" r:id="rId25"/>
    <p:sldId id="385" r:id="rId26"/>
    <p:sldId id="389" r:id="rId27"/>
    <p:sldId id="355" r:id="rId28"/>
    <p:sldId id="390" r:id="rId29"/>
    <p:sldId id="278" r:id="rId30"/>
    <p:sldId id="391" r:id="rId31"/>
    <p:sldId id="279" r:id="rId32"/>
    <p:sldId id="392" r:id="rId33"/>
    <p:sldId id="280" r:id="rId34"/>
    <p:sldId id="393" r:id="rId35"/>
    <p:sldId id="281" r:id="rId36"/>
    <p:sldId id="394" r:id="rId37"/>
    <p:sldId id="396" r:id="rId38"/>
    <p:sldId id="397" r:id="rId39"/>
    <p:sldId id="398" r:id="rId40"/>
    <p:sldId id="400" r:id="rId41"/>
    <p:sldId id="401" r:id="rId42"/>
    <p:sldId id="402" r:id="rId43"/>
    <p:sldId id="403" r:id="rId44"/>
    <p:sldId id="405" r:id="rId45"/>
    <p:sldId id="408" r:id="rId46"/>
    <p:sldId id="410" r:id="rId47"/>
    <p:sldId id="421" r:id="rId48"/>
    <p:sldId id="411" r:id="rId49"/>
    <p:sldId id="412" r:id="rId50"/>
    <p:sldId id="413" r:id="rId51"/>
    <p:sldId id="414" r:id="rId52"/>
    <p:sldId id="417" r:id="rId53"/>
    <p:sldId id="418" r:id="rId54"/>
    <p:sldId id="415" r:id="rId55"/>
    <p:sldId id="339" r:id="rId56"/>
    <p:sldId id="344" r:id="rId57"/>
    <p:sldId id="345" r:id="rId58"/>
    <p:sldId id="420" r:id="rId59"/>
    <p:sldId id="346"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C9D7"/>
    <a:srgbClr val="4B922E"/>
    <a:srgbClr val="BA13FF"/>
    <a:srgbClr val="63BE3D"/>
    <a:srgbClr val="5D2884"/>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6" y="3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C0E5E157-C535-7247-871A-7B8EB9006C8F}" type="datetime1">
              <a:rPr lang="en-US"/>
              <a:pPr>
                <a:defRPr/>
              </a:pPr>
              <a:t>9/26/2015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5806CA93-5B1A-A945-9D9D-70C64A01FA55}" type="slidenum">
              <a:rPr lang="en-US"/>
              <a:pPr>
                <a:defRPr/>
              </a:pPr>
              <a:t>‹#›</a:t>
            </a:fld>
            <a:endParaRPr lang="en-US"/>
          </a:p>
        </p:txBody>
      </p:sp>
    </p:spTree>
    <p:extLst>
      <p:ext uri="{BB962C8B-B14F-4D97-AF65-F5344CB8AC3E}">
        <p14:creationId xmlns:p14="http://schemas.microsoft.com/office/powerpoint/2010/main" val="102340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fld id="{ABC7AB22-3126-BB4C-9819-19B3977724D0}" type="slidenum">
              <a:rPr lang="en-US"/>
              <a:pPr>
                <a:defRPr/>
              </a:pPr>
              <a:t>‹#›</a:t>
            </a:fld>
            <a:endParaRPr lang="en-US"/>
          </a:p>
        </p:txBody>
      </p:sp>
    </p:spTree>
    <p:extLst>
      <p:ext uri="{BB962C8B-B14F-4D97-AF65-F5344CB8AC3E}">
        <p14:creationId xmlns:p14="http://schemas.microsoft.com/office/powerpoint/2010/main" val="1389762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22F56C8-0FA2-1F42-B1E9-50B3A5F6CEF8}" type="slidenum">
              <a:rPr lang="en-US">
                <a:latin typeface="Arial" pitchFamily="-111" charset="0"/>
                <a:ea typeface="ＭＳ Ｐゴシック" pitchFamily="-111" charset="-128"/>
                <a:cs typeface="ＭＳ Ｐゴシック" pitchFamily="-111" charset="-128"/>
              </a:rPr>
              <a:pPr/>
              <a:t>1</a:t>
            </a:fld>
            <a:endParaRPr lang="en-US" dirty="0">
              <a:latin typeface="Arial" pitchFamily="-111" charset="0"/>
              <a:ea typeface="ＭＳ Ｐゴシック" pitchFamily="-111" charset="-128"/>
              <a:cs typeface="ＭＳ Ｐゴシック" pitchFamily="-111"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825913B-AE31-3E48-9FA7-30A43499E5DD}"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85D6147-1D54-1145-BA95-3AC33A6C2D4C}" type="slidenum">
              <a:rPr lang="en-US">
                <a:latin typeface="Arial" pitchFamily="-65" charset="0"/>
                <a:ea typeface="ＭＳ Ｐゴシック" pitchFamily="-65" charset="-128"/>
                <a:cs typeface="ＭＳ Ｐゴシック" pitchFamily="-65" charset="-128"/>
              </a:rPr>
              <a:pPr/>
              <a:t>56</a:t>
            </a:fld>
            <a:endParaRPr lang="en-US">
              <a:latin typeface="Arial" pitchFamily="-65" charset="0"/>
              <a:ea typeface="ＭＳ Ｐゴシック" pitchFamily="-65" charset="-128"/>
              <a:cs typeface="ＭＳ Ｐゴシック" pitchFamily="-65"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85D6147-1D54-1145-BA95-3AC33A6C2D4C}" type="slidenum">
              <a:rPr lang="en-US">
                <a:latin typeface="Arial" pitchFamily="-65" charset="0"/>
                <a:ea typeface="ＭＳ Ｐゴシック" pitchFamily="-65" charset="-128"/>
                <a:cs typeface="ＭＳ Ｐゴシック" pitchFamily="-65" charset="-128"/>
              </a:rPr>
              <a:pPr/>
              <a:t>57</a:t>
            </a:fld>
            <a:endParaRPr lang="en-US">
              <a:latin typeface="Arial" pitchFamily="-65" charset="0"/>
              <a:ea typeface="ＭＳ Ｐゴシック" pitchFamily="-65" charset="-128"/>
              <a:cs typeface="ＭＳ Ｐゴシック" pitchFamily="-65"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410207B-A2C6-B245-B672-203AE836A435}" type="slidenum">
              <a:rPr lang="en-US">
                <a:latin typeface="Arial" pitchFamily="-65" charset="0"/>
                <a:ea typeface="ＭＳ Ｐゴシック" pitchFamily="-65" charset="-128"/>
                <a:cs typeface="ＭＳ Ｐゴシック" pitchFamily="-65" charset="-128"/>
              </a:rPr>
              <a:pPr/>
              <a:t>2</a:t>
            </a:fld>
            <a:endParaRPr lang="en-US">
              <a:latin typeface="Arial" pitchFamily="-65" charset="0"/>
              <a:ea typeface="ＭＳ Ｐゴシック" pitchFamily="-65" charset="-128"/>
              <a:cs typeface="ＭＳ Ｐゴシック" pitchFamily="-65"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C63AB4B-59A3-AB48-88B4-3D257C872D21}" type="slidenum">
              <a:rPr lang="en-US">
                <a:latin typeface="Arial" pitchFamily="-65" charset="0"/>
                <a:ea typeface="ＭＳ Ｐゴシック" pitchFamily="-65" charset="-128"/>
                <a:cs typeface="ＭＳ Ｐゴシック" pitchFamily="-65" charset="-128"/>
              </a:rPr>
              <a:pPr/>
              <a:t>3</a:t>
            </a:fld>
            <a:endParaRPr lang="en-US">
              <a:latin typeface="Arial" pitchFamily="-65" charset="0"/>
              <a:ea typeface="ＭＳ Ｐゴシック" pitchFamily="-65" charset="-128"/>
              <a:cs typeface="ＭＳ Ｐゴシック" pitchFamily="-6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95E0E22-8836-7A40-B128-60478C8F8ED4}"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6C1D449-A7FB-994E-83F0-C632580556D5}" type="slidenum">
              <a:rPr lang="en-US">
                <a:latin typeface="Arial" pitchFamily="-65" charset="0"/>
                <a:ea typeface="ＭＳ Ｐゴシック" pitchFamily="-65" charset="-128"/>
                <a:cs typeface="ＭＳ Ｐゴシック" pitchFamily="-65" charset="-128"/>
              </a:rPr>
              <a:pPr/>
              <a:t>5</a:t>
            </a:fld>
            <a:endParaRPr lang="en-US">
              <a:latin typeface="Arial" pitchFamily="-65" charset="0"/>
              <a:ea typeface="ＭＳ Ｐゴシック" pitchFamily="-65" charset="-128"/>
              <a:cs typeface="ＭＳ Ｐゴシック" pitchFamily="-65"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671BE84-DF99-234C-A0EF-12940CDE55E5}"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DBA9DCE-6F3D-DD45-BE6E-2E50E5C9FF15}" type="slidenum">
              <a:rPr lang="en-US">
                <a:latin typeface="Arial" pitchFamily="-65" charset="0"/>
                <a:ea typeface="ＭＳ Ｐゴシック" pitchFamily="-65" charset="-128"/>
                <a:cs typeface="ＭＳ Ｐゴシック" pitchFamily="-65" charset="-128"/>
              </a:rPr>
              <a:pPr/>
              <a:t>7</a:t>
            </a:fld>
            <a:endParaRPr lang="en-US">
              <a:latin typeface="Arial" pitchFamily="-65" charset="0"/>
              <a:ea typeface="ＭＳ Ｐゴシック" pitchFamily="-65" charset="-128"/>
              <a:cs typeface="ＭＳ Ｐゴシック" pitchFamily="-65"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3791D75-1DB5-5249-89E1-23AF005D2A12}" type="slidenum">
              <a:rPr lang="en-US">
                <a:latin typeface="Arial" pitchFamily="-65" charset="0"/>
                <a:ea typeface="ＭＳ Ｐゴシック" pitchFamily="-65" charset="-128"/>
                <a:cs typeface="ＭＳ Ｐゴシック" pitchFamily="-65" charset="-128"/>
              </a:rPr>
              <a:pPr/>
              <a:t>8</a:t>
            </a:fld>
            <a:endParaRPr lang="en-US">
              <a:latin typeface="Arial" pitchFamily="-65" charset="0"/>
              <a:ea typeface="ＭＳ Ｐゴシック" pitchFamily="-65" charset="-128"/>
              <a:cs typeface="ＭＳ Ｐゴシック" pitchFamily="-65"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92577DC-5FFE-D749-B743-0BF88807798E}" type="slidenum">
              <a:rPr lang="en-US">
                <a:latin typeface="Arial" pitchFamily="-111" charset="0"/>
                <a:ea typeface="ＭＳ Ｐゴシック" pitchFamily="-111" charset="-128"/>
                <a:cs typeface="ＭＳ Ｐゴシック" pitchFamily="-111" charset="-128"/>
              </a:rPr>
              <a:pPr/>
              <a:t>9</a:t>
            </a:fld>
            <a:endParaRPr lang="en-US" dirty="0">
              <a:latin typeface="Arial" pitchFamily="-111" charset="0"/>
              <a:ea typeface="ＭＳ Ｐゴシック" pitchFamily="-111" charset="-128"/>
              <a:cs typeface="ＭＳ Ｐゴシック" pitchFamily="-111"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eaLnBrk="1" hangingPunct="1">
              <a:defRPr sz="1100">
                <a:latin typeface="Rockwell" pitchFamily="-112" charset="0"/>
              </a:defRPr>
            </a:lvl1pPr>
          </a:lstStyle>
          <a:p>
            <a:pPr>
              <a:defRPr/>
            </a:pPr>
            <a:fld id="{81F14996-EB37-4748-B304-C6A2EA377B2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6"/>
          </p:nvPr>
        </p:nvSpPr>
        <p:spPr/>
        <p:txBody>
          <a:bodyPr/>
          <a:lstStyle>
            <a:lvl1pPr>
              <a:defRPr/>
            </a:lvl1pPr>
          </a:lstStyle>
          <a:p>
            <a:pPr>
              <a:defRPr/>
            </a:pPr>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19FF7EA2-9F0F-C346-8569-F31588957A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325053D6-058E-8D43-8C3F-0807FEE31BB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0CF85F-9772-574C-8D48-4805FE8B06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D888EA-1DBC-E945-918D-7AA9186E21E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3FA02B-AAC3-1D4D-BE8E-47A17612800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5"/>
            <p:cNvSpPr>
              <a:spLocks noChangeArrowheads="1"/>
            </p:cNvSpPr>
            <p:nvPr userDrawn="1"/>
          </p:nvSpPr>
          <p:spPr bwMode="auto">
            <a:xfrm>
              <a:off x="1513852" y="380514"/>
              <a:ext cx="3657600" cy="4724340"/>
            </a:xfrm>
            <a:prstGeom prst="rect">
              <a:avLst/>
            </a:prstGeom>
            <a:solidFill>
              <a:schemeClr val="bg1"/>
            </a:solidFill>
            <a:ln w="19050">
              <a:solidFill>
                <a:schemeClr val="bg1"/>
              </a:solidFill>
              <a:miter lim="800000"/>
              <a:headEnd/>
              <a:tailEnd/>
            </a:ln>
            <a:effectLst>
              <a:outerShdw blurRad="50800" dist="38100" dir="2700000" algn="tl" rotWithShape="0">
                <a:srgbClr val="000000">
                  <a:alpha val="39998"/>
                </a:srgbClr>
              </a:outerShdw>
            </a:effectLst>
          </p:spPr>
          <p:txBody>
            <a:bodyPr anchor="ctr">
              <a:prstTxWarp prst="textNoShape">
                <a:avLst/>
              </a:prstTxWarp>
            </a:bodyPr>
            <a:lstStyle/>
            <a:p>
              <a:pPr algn="ctr">
                <a:defRPr/>
              </a:pPr>
              <a:endParaRPr>
                <a:solidFill>
                  <a:schemeClr val="lt1"/>
                </a:solidFill>
                <a:latin typeface="+mn-lt"/>
                <a:ea typeface="+mn-ea"/>
                <a:cs typeface="+mn-cs"/>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5"/>
          </p:nvPr>
        </p:nvSpPr>
        <p:spPr/>
        <p:txBody>
          <a:bodyPr/>
          <a:lstStyle>
            <a:lvl1pPr>
              <a:defRPr/>
            </a:lvl1pPr>
          </a:lstStyle>
          <a:p>
            <a:pPr>
              <a:defRPr/>
            </a:pPr>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861C119B-0AB6-9F47-B9C3-6F91EB7E132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6"/>
            <p:cNvSpPr>
              <a:spLocks noChangeArrowheads="1"/>
            </p:cNvSpPr>
            <p:nvPr userDrawn="1"/>
          </p:nvSpPr>
          <p:spPr bwMode="auto">
            <a:xfrm>
              <a:off x="1514838" y="374151"/>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000000">
                  <a:alpha val="39998"/>
                </a:srgbClr>
              </a:outerShdw>
            </a:effectLst>
          </p:spPr>
          <p:txBody>
            <a:bodyPr anchor="ctr">
              <a:prstTxWarp prst="textNoShape">
                <a:avLst/>
              </a:prstTxWarp>
            </a:bodyPr>
            <a:lstStyle/>
            <a:p>
              <a:pPr algn="ctr">
                <a:defRPr/>
              </a:pPr>
              <a:endParaRPr>
                <a:solidFill>
                  <a:schemeClr val="lt1"/>
                </a:solidFill>
                <a:latin typeface="+mn-lt"/>
                <a:ea typeface="+mn-ea"/>
                <a:cs typeface="+mn-cs"/>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9"/>
            <p:cNvSpPr>
              <a:spLocks noChangeArrowheads="1"/>
            </p:cNvSpPr>
            <p:nvPr userDrawn="1"/>
          </p:nvSpPr>
          <p:spPr bwMode="auto">
            <a:xfrm>
              <a:off x="1523760" y="381014"/>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000000">
                  <a:alpha val="39998"/>
                </a:srgbClr>
              </a:outerShdw>
            </a:effectLst>
          </p:spPr>
          <p:txBody>
            <a:bodyPr anchor="ctr">
              <a:prstTxWarp prst="textNoShape">
                <a:avLst/>
              </a:prstTxWarp>
            </a:bodyPr>
            <a:lstStyle/>
            <a:p>
              <a:pPr algn="ctr">
                <a:defRPr/>
              </a:pPr>
              <a:endParaRPr>
                <a:solidFill>
                  <a:schemeClr val="lt1"/>
                </a:solidFill>
                <a:latin typeface="+mn-lt"/>
                <a:ea typeface="+mn-ea"/>
                <a:cs typeface="+mn-cs"/>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F173B6AF-7021-5C4F-BEDB-102F8C9A4C6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5"/>
            <p:cNvSpPr>
              <a:spLocks noChangeArrowheads="1"/>
            </p:cNvSpPr>
            <p:nvPr userDrawn="1"/>
          </p:nvSpPr>
          <p:spPr bwMode="auto">
            <a:xfrm>
              <a:off x="1523766" y="381015"/>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000000">
                  <a:alpha val="39998"/>
                </a:srgbClr>
              </a:outerShdw>
            </a:effectLst>
          </p:spPr>
          <p:txBody>
            <a:bodyPr anchor="ctr">
              <a:prstTxWarp prst="textNoShape">
                <a:avLst/>
              </a:prstTxWarp>
            </a:bodyPr>
            <a:lstStyle/>
            <a:p>
              <a:pPr algn="ctr">
                <a:defRPr/>
              </a:pPr>
              <a:endParaRPr>
                <a:solidFill>
                  <a:schemeClr val="lt1"/>
                </a:solidFill>
                <a:latin typeface="+mn-lt"/>
                <a:ea typeface="+mn-ea"/>
                <a:cs typeface="+mn-cs"/>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9E6E7BE9-2D50-DE47-905C-B8E6D77B9CE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6"/>
            <p:cNvSpPr>
              <a:spLocks noChangeArrowheads="1"/>
            </p:cNvSpPr>
            <p:nvPr userDrawn="1"/>
          </p:nvSpPr>
          <p:spPr bwMode="auto">
            <a:xfrm>
              <a:off x="1514041" y="380266"/>
              <a:ext cx="3657600" cy="4723767"/>
            </a:xfrm>
            <a:prstGeom prst="rect">
              <a:avLst/>
            </a:prstGeom>
            <a:solidFill>
              <a:schemeClr val="bg1"/>
            </a:solidFill>
            <a:ln w="19050">
              <a:solidFill>
                <a:schemeClr val="bg1"/>
              </a:solidFill>
              <a:miter lim="800000"/>
              <a:headEnd/>
              <a:tailEnd/>
            </a:ln>
            <a:effectLst>
              <a:outerShdw blurRad="50800" dist="38100" dir="2700000" algn="tl" rotWithShape="0">
                <a:srgbClr val="000000">
                  <a:alpha val="39998"/>
                </a:srgbClr>
              </a:outerShdw>
            </a:effectLst>
          </p:spPr>
          <p:txBody>
            <a:bodyPr anchor="ctr">
              <a:prstTxWarp prst="textNoShape">
                <a:avLst/>
              </a:prstTxWarp>
            </a:bodyPr>
            <a:lstStyle/>
            <a:p>
              <a:pPr algn="ctr">
                <a:defRPr/>
              </a:pPr>
              <a:endParaRPr>
                <a:solidFill>
                  <a:schemeClr val="lt1"/>
                </a:solidFill>
                <a:latin typeface="+mn-lt"/>
                <a:ea typeface="+mn-ea"/>
                <a:cs typeface="+mn-cs"/>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9"/>
            <p:cNvSpPr>
              <a:spLocks noChangeArrowheads="1"/>
            </p:cNvSpPr>
            <p:nvPr userDrawn="1"/>
          </p:nvSpPr>
          <p:spPr bwMode="auto">
            <a:xfrm>
              <a:off x="1523620" y="381036"/>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000000">
                  <a:alpha val="39998"/>
                </a:srgbClr>
              </a:outerShdw>
            </a:effectLst>
          </p:spPr>
          <p:txBody>
            <a:bodyPr anchor="ctr">
              <a:prstTxWarp prst="textNoShape">
                <a:avLst/>
              </a:prstTxWarp>
            </a:bodyPr>
            <a:lstStyle/>
            <a:p>
              <a:pPr algn="ctr">
                <a:defRPr/>
              </a:pPr>
              <a:endParaRPr>
                <a:solidFill>
                  <a:schemeClr val="lt1"/>
                </a:solidFill>
                <a:latin typeface="+mn-lt"/>
                <a:ea typeface="+mn-ea"/>
                <a:cs typeface="+mn-cs"/>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AB782876-BE77-E14F-89BB-DD821D410FF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03E81D-1E0C-1D41-8C84-01A71610BA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1A130E-B885-CE42-B025-EBFFDA3217D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B2C582-AD51-0145-960F-19E57EE3C5D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1A1576-8BB8-6E4D-AB4C-1F3346E8AA2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0386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E84F41-0A26-2043-A7B7-9D932051026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0386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9F2DB8-A290-E845-AF0A-EC9FC35880C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CCAF62-A5BE-7E4D-B311-9E16D75B0D4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685C1B1A-368D-004C-9DB6-46FB4904A00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latin typeface="Rockwell" pitchFamily="-112" charset="0"/>
              </a:defRPr>
            </a:lvl1pPr>
          </a:lstStyle>
          <a:p>
            <a:pPr>
              <a:defRPr/>
            </a:pPr>
            <a:fld id="{82AE1851-11F5-D146-86A8-5AC865A16A4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6CD856-25B2-F949-A50A-C5A3E11158D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F4D87353-5415-3F48-AA3D-AB06326046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5"/>
            <p:cNvSpPr>
              <a:spLocks noChangeArrowheads="1"/>
            </p:cNvSpPr>
            <p:nvPr userDrawn="1"/>
          </p:nvSpPr>
          <p:spPr bwMode="auto">
            <a:xfrm>
              <a:off x="1518220" y="375620"/>
              <a:ext cx="3657600" cy="4723475"/>
            </a:xfrm>
            <a:prstGeom prst="rect">
              <a:avLst/>
            </a:prstGeom>
            <a:solidFill>
              <a:schemeClr val="bg1"/>
            </a:solidFill>
            <a:ln w="19050">
              <a:solidFill>
                <a:schemeClr val="bg1"/>
              </a:solidFill>
              <a:miter lim="800000"/>
              <a:headEnd/>
              <a:tailEnd/>
            </a:ln>
            <a:effectLst>
              <a:outerShdw blurRad="50800" dist="38100" dir="2700000" algn="tl" rotWithShape="0">
                <a:srgbClr val="000000">
                  <a:alpha val="39998"/>
                </a:srgbClr>
              </a:outerShdw>
            </a:effectLst>
          </p:spPr>
          <p:txBody>
            <a:bodyPr anchor="ctr">
              <a:prstTxWarp prst="textNoShape">
                <a:avLst/>
              </a:prstTxWarp>
            </a:bodyPr>
            <a:lstStyle/>
            <a:p>
              <a:pPr algn="ctr">
                <a:defRPr/>
              </a:pPr>
              <a:endParaRPr>
                <a:solidFill>
                  <a:schemeClr val="lt1"/>
                </a:solidFill>
                <a:latin typeface="+mn-lt"/>
                <a:ea typeface="+mn-ea"/>
                <a:cs typeface="+mn-cs"/>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D2939AE9-56DB-6F40-8E07-1D42BA2D9A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467C05-AA86-4C43-A0CD-CA747D4BC0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7"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8"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9"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0E8732A5-0E30-144B-AD51-35FA30447B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FD0EAAB-7218-5641-8010-EE444643E8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eg"/><Relationship Id="rId3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a:defRPr sz="1100">
                <a:solidFill>
                  <a:schemeClr val="tx1"/>
                </a:solidFill>
                <a:latin typeface="Rockwell" pitchFamily="18" charset="0"/>
                <a:ea typeface="ＭＳ Ｐゴシック" pitchFamily="-65" charset="-128"/>
                <a:cs typeface="ＭＳ Ｐゴシック" pitchFamily="-65" charset="-128"/>
              </a:defRPr>
            </a:lvl1pPr>
          </a:lstStyle>
          <a:p>
            <a:pPr>
              <a:defRPr/>
            </a:pPr>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ea typeface="ＭＳ Ｐゴシック" pitchFamily="-65" charset="-128"/>
                <a:cs typeface="ＭＳ Ｐゴシック" pitchFamily="-65" charset="-128"/>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wrap="square" lIns="91440" tIns="45720" rIns="91440" bIns="45720" numCol="1" anchor="ctr" anchorCtr="0" compatLnSpc="1">
            <a:prstTxWarp prst="textNoShape">
              <a:avLst/>
            </a:prstTxWarp>
          </a:bodyPr>
          <a:lstStyle>
            <a:lvl1pPr algn="r">
              <a:defRPr sz="8200">
                <a:latin typeface="Impact" pitchFamily="-112" charset="0"/>
                <a:ea typeface="ＭＳ Ｐゴシック" pitchFamily="-112" charset="-128"/>
                <a:cs typeface="ＭＳ Ｐゴシック" pitchFamily="-112" charset="-128"/>
              </a:defRPr>
            </a:lvl1pPr>
          </a:lstStyle>
          <a:p>
            <a:pPr>
              <a:defRPr/>
            </a:pPr>
            <a:fld id="{0C7F29F6-F8AC-D34E-B3E0-20C6945C09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8" r:id="rId1"/>
    <p:sldLayoutId id="2147484375" r:id="rId2"/>
    <p:sldLayoutId id="2147484389" r:id="rId3"/>
    <p:sldLayoutId id="2147484390" r:id="rId4"/>
    <p:sldLayoutId id="2147484391" r:id="rId5"/>
    <p:sldLayoutId id="2147484392" r:id="rId6"/>
    <p:sldLayoutId id="2147484376" r:id="rId7"/>
    <p:sldLayoutId id="2147484393" r:id="rId8"/>
    <p:sldLayoutId id="2147484377" r:id="rId9"/>
    <p:sldLayoutId id="2147484378" r:id="rId10"/>
    <p:sldLayoutId id="2147484379" r:id="rId11"/>
    <p:sldLayoutId id="2147484380" r:id="rId12"/>
    <p:sldLayoutId id="2147484381" r:id="rId13"/>
    <p:sldLayoutId id="2147484382" r:id="rId14"/>
    <p:sldLayoutId id="2147484394" r:id="rId15"/>
    <p:sldLayoutId id="2147484395" r:id="rId16"/>
    <p:sldLayoutId id="2147484396" r:id="rId17"/>
    <p:sldLayoutId id="2147484397" r:id="rId18"/>
    <p:sldLayoutId id="2147484398" r:id="rId19"/>
    <p:sldLayoutId id="2147484399" r:id="rId20"/>
    <p:sldLayoutId id="2147484383" r:id="rId21"/>
    <p:sldLayoutId id="2147484384" r:id="rId22"/>
    <p:sldLayoutId id="2147484385" r:id="rId23"/>
    <p:sldLayoutId id="2147484386" r:id="rId24"/>
    <p:sldLayoutId id="2147484400" r:id="rId25"/>
  </p:sldLayoutIdLst>
  <p:txStyles>
    <p:titleStyle>
      <a:lvl1pPr algn="ctr" rtl="0" eaLnBrk="0" fontAlgn="base" hangingPunct="0">
        <a:spcBef>
          <a:spcPct val="0"/>
        </a:spcBef>
        <a:spcAft>
          <a:spcPct val="0"/>
        </a:spcAft>
        <a:defRPr sz="46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5pPr>
      <a:lvl6pPr marL="457200" algn="ctr" rtl="0" fontAlgn="base">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6pPr>
      <a:lvl7pPr marL="914400" algn="ctr" rtl="0" fontAlgn="base">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7pPr>
      <a:lvl8pPr marL="1371600" algn="ctr" rtl="0" fontAlgn="base">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8pPr>
      <a:lvl9pPr marL="1828800" algn="ctr" rtl="0" fontAlgn="base">
        <a:spcBef>
          <a:spcPct val="0"/>
        </a:spcBef>
        <a:spcAft>
          <a:spcPct val="0"/>
        </a:spcAft>
        <a:defRPr sz="4600">
          <a:solidFill>
            <a:schemeClr val="tx1"/>
          </a:solidFill>
          <a:latin typeface="Goudy Old Style" pitchFamily="-1" charset="0"/>
          <a:ea typeface="ＭＳ Ｐゴシック" pitchFamily="-1" charset="-128"/>
          <a:cs typeface="ＭＳ Ｐゴシック" pitchFamily="-1" charset="-128"/>
        </a:defRPr>
      </a:lvl9pPr>
    </p:titleStyle>
    <p:bodyStyle>
      <a:lvl1pPr marL="463550" indent="-463550" algn="l" rtl="0" eaLnBrk="0" fontAlgn="base" hangingPunct="0">
        <a:spcBef>
          <a:spcPts val="2000"/>
        </a:spcBef>
        <a:spcAft>
          <a:spcPct val="0"/>
        </a:spcAft>
        <a:buSzPct val="90000"/>
        <a:buBlip>
          <a:blip r:embed="rId28"/>
        </a:buBlip>
        <a:defRPr sz="2400" kern="1200">
          <a:solidFill>
            <a:schemeClr val="tx1"/>
          </a:solidFill>
          <a:latin typeface="+mn-lt"/>
          <a:ea typeface="ＭＳ Ｐゴシック" pitchFamily="-1" charset="-128"/>
          <a:cs typeface="ＭＳ Ｐゴシック" pitchFamily="-1" charset="-128"/>
        </a:defRPr>
      </a:lvl1pPr>
      <a:lvl2pPr marL="914400" indent="-457200" algn="l" rtl="0" eaLnBrk="0" fontAlgn="base" hangingPunct="0">
        <a:spcBef>
          <a:spcPts val="600"/>
        </a:spcBef>
        <a:spcAft>
          <a:spcPct val="0"/>
        </a:spcAft>
        <a:buSzPct val="90000"/>
        <a:buBlip>
          <a:blip r:embed="rId29"/>
        </a:buBlip>
        <a:defRPr sz="2200" kern="1200">
          <a:solidFill>
            <a:schemeClr val="tx1"/>
          </a:solidFill>
          <a:latin typeface="+mn-lt"/>
          <a:ea typeface="ＭＳ Ｐゴシック" pitchFamily="-1" charset="-128"/>
          <a:cs typeface="+mn-cs"/>
        </a:defRPr>
      </a:lvl2pPr>
      <a:lvl3pPr marL="1255713" indent="-341313" algn="l" rtl="0" eaLnBrk="0" fontAlgn="base" hangingPunct="0">
        <a:spcBef>
          <a:spcPts val="600"/>
        </a:spcBef>
        <a:spcAft>
          <a:spcPct val="0"/>
        </a:spcAft>
        <a:buSzPct val="90000"/>
        <a:buBlip>
          <a:blip r:embed="rId30"/>
        </a:buBlip>
        <a:defRPr sz="2000" kern="1200">
          <a:solidFill>
            <a:schemeClr val="tx1"/>
          </a:solidFill>
          <a:latin typeface="+mn-lt"/>
          <a:ea typeface="ＭＳ Ｐゴシック" pitchFamily="-1" charset="-128"/>
          <a:cs typeface="+mn-cs"/>
        </a:defRPr>
      </a:lvl3pPr>
      <a:lvl4pPr marL="1597025" indent="-341313" algn="l" rtl="0" eaLnBrk="0" fontAlgn="base" hangingPunct="0">
        <a:spcBef>
          <a:spcPts val="600"/>
        </a:spcBef>
        <a:spcAft>
          <a:spcPct val="0"/>
        </a:spcAft>
        <a:buSzPct val="90000"/>
        <a:buBlip>
          <a:blip r:embed="rId30"/>
        </a:buBlip>
        <a:defRPr kern="1200">
          <a:solidFill>
            <a:schemeClr val="tx1"/>
          </a:solidFill>
          <a:latin typeface="+mn-lt"/>
          <a:ea typeface="ＭＳ Ｐゴシック" pitchFamily="-1" charset="-128"/>
          <a:cs typeface="+mn-cs"/>
        </a:defRPr>
      </a:lvl4pPr>
      <a:lvl5pPr marL="1938338" indent="-341313" algn="l" rtl="0" eaLnBrk="0" fontAlgn="base" hangingPunct="0">
        <a:spcBef>
          <a:spcPts val="600"/>
        </a:spcBef>
        <a:spcAft>
          <a:spcPct val="0"/>
        </a:spcAft>
        <a:buSzPct val="90000"/>
        <a:buBlip>
          <a:blip r:embed="rId30"/>
        </a:buBlip>
        <a:defRPr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file:///\\localhost\Users\kevinlong\Desktop\Chicago%20Shakespeare\Bolw-Bolw-Thou-Winter.mp3.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localhost\Users\kevinlong\Desktop\Chicago%20Shakespeare\I%20Like%20Big%20Butts.m4a" TargetMode="Externa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file:///\\localhost\Users\kevinlong\Desktop\Chicago%20Shakespeare\William%20Shatner%20Speech%20Pattern.m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video" Target="file:///\\localhost\Users\kevinlong\Desktop\Chicago%20Shakespeare\Shakespeare%20Whispers%20Into%20Your%20Ear%20TIME%20-%20Mobile.m4v" TargetMode="Externa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audio" Target="file:///\\localhost\Users\kevinlong\Desktop\Chicago%20Shakespeare\Blow%20Blow%20Thou%20Winter%20Wind%20SHORT.m4a" TargetMode="External"/><Relationship Id="rId5" Type="http://schemas.openxmlformats.org/officeDocument/2006/relationships/image" Target="../media/image41.jpe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kevinlongdirector.com" TargetMode="Externa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4724400" y="1066800"/>
            <a:ext cx="4343400" cy="4953000"/>
          </a:xfrm>
        </p:spPr>
        <p:txBody>
          <a:bodyPr/>
          <a:lstStyle/>
          <a:p>
            <a:pPr eaLnBrk="1" hangingPunct="1"/>
            <a:r>
              <a:rPr lang="en-US" sz="5400" b="1" cap="small" dirty="0" smtClean="0">
                <a:solidFill>
                  <a:schemeClr val="accent2">
                    <a:lumMod val="75000"/>
                    <a:lumOff val="25000"/>
                  </a:schemeClr>
                </a:solidFill>
                <a:ea typeface="ＭＳ Ｐゴシック" pitchFamily="-111" charset="-128"/>
                <a:cs typeface="ＭＳ Ｐゴシック" pitchFamily="-111" charset="-128"/>
              </a:rPr>
              <a:t>Shakespeare</a:t>
            </a:r>
            <a:r>
              <a:rPr lang="en-US" sz="4800" b="1" cap="small" dirty="0" smtClean="0">
                <a:solidFill>
                  <a:schemeClr val="accent2">
                    <a:lumMod val="75000"/>
                    <a:lumOff val="25000"/>
                  </a:schemeClr>
                </a:solidFill>
                <a:ea typeface="ＭＳ Ｐゴシック" pitchFamily="-111" charset="-128"/>
                <a:cs typeface="ＭＳ Ｐゴシック" pitchFamily="-111" charset="-128"/>
              </a:rPr>
              <a:t> Whispers</a:t>
            </a:r>
            <a:br>
              <a:rPr lang="en-US" sz="4800" b="1" cap="small" dirty="0" smtClean="0">
                <a:solidFill>
                  <a:schemeClr val="accent2">
                    <a:lumMod val="75000"/>
                    <a:lumOff val="25000"/>
                  </a:schemeClr>
                </a:solidFill>
                <a:ea typeface="ＭＳ Ｐゴシック" pitchFamily="-111" charset="-128"/>
                <a:cs typeface="ＭＳ Ｐゴシック" pitchFamily="-111" charset="-128"/>
              </a:rPr>
            </a:br>
            <a:r>
              <a:rPr lang="en-US" sz="4800" b="1" cap="small" dirty="0" smtClean="0">
                <a:solidFill>
                  <a:schemeClr val="accent2">
                    <a:lumMod val="75000"/>
                    <a:lumOff val="25000"/>
                  </a:schemeClr>
                </a:solidFill>
                <a:ea typeface="ＭＳ Ｐゴシック" pitchFamily="-111" charset="-128"/>
                <a:cs typeface="ＭＳ Ｐゴシック" pitchFamily="-111" charset="-128"/>
              </a:rPr>
              <a:t>Into Your Ear</a:t>
            </a:r>
            <a:r>
              <a:rPr lang="en-US" sz="2600" cap="small" dirty="0" smtClean="0">
                <a:ea typeface="ＭＳ Ｐゴシック" pitchFamily="-111" charset="-128"/>
                <a:cs typeface="ＭＳ Ｐゴシック" pitchFamily="-111" charset="-128"/>
              </a:rPr>
              <a:t/>
            </a:r>
            <a:br>
              <a:rPr lang="en-US" sz="2600" cap="small" dirty="0" smtClean="0">
                <a:ea typeface="ＭＳ Ｐゴシック" pitchFamily="-111" charset="-128"/>
                <a:cs typeface="ＭＳ Ｐゴシック" pitchFamily="-111" charset="-128"/>
              </a:rPr>
            </a:br>
            <a:r>
              <a:rPr lang="en-US" sz="3600" cap="small" dirty="0" smtClean="0">
                <a:ea typeface="ＭＳ Ｐゴシック" pitchFamily="-111" charset="-128"/>
                <a:cs typeface="ＭＳ Ｐゴシック" pitchFamily="-111" charset="-128"/>
              </a:rPr>
              <a:t/>
            </a:r>
            <a:br>
              <a:rPr lang="en-US" sz="3600" cap="small" dirty="0" smtClean="0">
                <a:ea typeface="ＭＳ Ｐゴシック" pitchFamily="-111" charset="-128"/>
                <a:cs typeface="ＭＳ Ｐゴシック" pitchFamily="-111" charset="-128"/>
              </a:rPr>
            </a:br>
            <a:r>
              <a:rPr lang="en-US" sz="3200" b="1" cap="small" dirty="0" smtClean="0">
                <a:solidFill>
                  <a:srgbClr val="AF0C0C"/>
                </a:solidFill>
                <a:ea typeface="ＭＳ Ｐゴシック" pitchFamily="-111" charset="-128"/>
                <a:cs typeface="ＭＳ Ｐゴシック" pitchFamily="-111" charset="-128"/>
              </a:rPr>
              <a:t>Folio Technique</a:t>
            </a:r>
            <a:r>
              <a:rPr lang="en-US" sz="3200" cap="small" dirty="0" smtClean="0">
                <a:ea typeface="ＭＳ Ｐゴシック" pitchFamily="-111" charset="-128"/>
                <a:cs typeface="ＭＳ Ｐゴシック" pitchFamily="-111" charset="-128"/>
              </a:rPr>
              <a:t/>
            </a:r>
            <a:br>
              <a:rPr lang="en-US" sz="3200" cap="small" dirty="0" smtClean="0">
                <a:ea typeface="ＭＳ Ｐゴシック" pitchFamily="-111" charset="-128"/>
                <a:cs typeface="ＭＳ Ｐゴシック" pitchFamily="-111" charset="-128"/>
              </a:rPr>
            </a:br>
            <a:r>
              <a:rPr lang="en-US" sz="3200" cap="small" dirty="0" smtClean="0">
                <a:ea typeface="ＭＳ Ｐゴシック" pitchFamily="-111" charset="-128"/>
                <a:cs typeface="ＭＳ Ｐゴシック" pitchFamily="-111" charset="-128"/>
              </a:rPr>
              <a:t>with Kevin Long</a:t>
            </a:r>
            <a:r>
              <a:rPr lang="en-US" sz="2400" cap="small" dirty="0" smtClean="0">
                <a:ea typeface="ＭＳ Ｐゴシック" pitchFamily="-111" charset="-128"/>
                <a:cs typeface="ＭＳ Ｐゴシック" pitchFamily="-111" charset="-128"/>
              </a:rPr>
              <a:t/>
            </a:r>
            <a:br>
              <a:rPr lang="en-US" sz="2400" cap="small" dirty="0" smtClean="0">
                <a:ea typeface="ＭＳ Ｐゴシック" pitchFamily="-111" charset="-128"/>
                <a:cs typeface="ＭＳ Ｐゴシック" pitchFamily="-111" charset="-128"/>
              </a:rPr>
            </a:br>
            <a:endParaRPr lang="en-US" sz="2600" cap="small" dirty="0">
              <a:ea typeface="ＭＳ Ｐゴシック" pitchFamily="-111" charset="-128"/>
              <a:cs typeface="ＭＳ Ｐゴシック" pitchFamily="-111" charset="-128"/>
            </a:endParaRPr>
          </a:p>
        </p:txBody>
      </p:sp>
      <p:pic>
        <p:nvPicPr>
          <p:cNvPr id="10" name="Bolw-Bolw-Thou-Winter.mp3.mp3">
            <a:hlinkClick r:id="" action="ppaction://media"/>
          </p:cNvPr>
          <p:cNvPicPr>
            <a:picLocks noRot="1" noChangeAspect="1"/>
          </p:cNvPicPr>
          <p:nvPr>
            <a:audioFile r:link="rId1"/>
          </p:nvPr>
        </p:nvPicPr>
        <p:blipFill>
          <a:blip r:embed="rId4"/>
          <a:stretch>
            <a:fillRect/>
          </a:stretch>
        </p:blipFill>
        <p:spPr>
          <a:xfrm>
            <a:off x="4446588" y="3303588"/>
            <a:ext cx="249237" cy="249237"/>
          </a:xfrm>
          <a:prstGeom prst="rect">
            <a:avLst/>
          </a:prstGeom>
        </p:spPr>
      </p:pic>
      <p:pic>
        <p:nvPicPr>
          <p:cNvPr id="8" name="Picture 7" descr="Shakespeare Modern.png"/>
          <p:cNvPicPr>
            <a:picLocks noChangeAspect="1"/>
          </p:cNvPicPr>
          <p:nvPr/>
        </p:nvPicPr>
        <p:blipFill>
          <a:blip r:embed="rId5"/>
          <a:stretch>
            <a:fillRect/>
          </a:stretch>
        </p:blipFill>
        <p:spPr>
          <a:xfrm>
            <a:off x="228600" y="914400"/>
            <a:ext cx="4724400" cy="4953000"/>
          </a:xfrm>
          <a:prstGeom prst="rect">
            <a:avLst/>
          </a:prstGeom>
          <a:effectLst>
            <a:softEdge rad="127000"/>
          </a:effectLst>
        </p:spPr>
      </p:pic>
      <p:sp>
        <p:nvSpPr>
          <p:cNvPr id="13" name="Frame 12"/>
          <p:cNvSpPr/>
          <p:nvPr/>
        </p:nvSpPr>
        <p:spPr>
          <a:xfrm>
            <a:off x="0" y="0"/>
            <a:ext cx="9144000" cy="6858000"/>
          </a:xfrm>
          <a:prstGeom prst="frame">
            <a:avLst>
              <a:gd name="adj1" fmla="val 1865"/>
            </a:avLst>
          </a:prstGeom>
          <a:ln w="31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362075"/>
          </a:xfrm>
        </p:spPr>
        <p:txBody>
          <a:bodyPr/>
          <a:lstStyle/>
          <a:p>
            <a:pPr algn="ctr"/>
            <a:r>
              <a:rPr lang="en-US" dirty="0" smtClean="0"/>
              <a:t>Why </a:t>
            </a:r>
            <a:r>
              <a:rPr lang="en-US" u="sng" dirty="0" smtClean="0"/>
              <a:t>must</a:t>
            </a:r>
            <a:r>
              <a:rPr lang="en-US" dirty="0" smtClean="0"/>
              <a:t> I use </a:t>
            </a:r>
            <a:r>
              <a:rPr lang="en-US" u="sng" dirty="0" smtClean="0"/>
              <a:t>these</a:t>
            </a:r>
            <a:r>
              <a:rPr lang="en-US" dirty="0" smtClean="0"/>
              <a:t> words </a:t>
            </a:r>
            <a:r>
              <a:rPr lang="en-US" u="sng" dirty="0" smtClean="0"/>
              <a:t>NOW</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7772400" cy="1362075"/>
          </a:xfrm>
        </p:spPr>
        <p:txBody>
          <a:bodyPr/>
          <a:lstStyle/>
          <a:p>
            <a:pPr algn="ctr"/>
            <a:r>
              <a:rPr lang="en-US" dirty="0" smtClean="0"/>
              <a:t>THANK YOU BILL!</a:t>
            </a:r>
            <a:endParaRPr lang="en-US" i="1" dirty="0"/>
          </a:p>
        </p:txBody>
      </p:sp>
      <p:pic>
        <p:nvPicPr>
          <p:cNvPr id="5" name="Picture 4" descr="Screen Shot 2013-09-20 at 6.58.31 PM.png"/>
          <p:cNvPicPr>
            <a:picLocks noChangeAspect="1"/>
          </p:cNvPicPr>
          <p:nvPr/>
        </p:nvPicPr>
        <p:blipFill>
          <a:blip r:embed="rId2"/>
          <a:stretch>
            <a:fillRect/>
          </a:stretch>
        </p:blipFill>
        <p:spPr>
          <a:xfrm>
            <a:off x="381000" y="1143000"/>
            <a:ext cx="1905000" cy="2386335"/>
          </a:xfrm>
          <a:prstGeom prst="rect">
            <a:avLst/>
          </a:prstGeom>
          <a:effectLst>
            <a:softEdge rad="1397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772400" cy="1362075"/>
          </a:xfrm>
        </p:spPr>
        <p:txBody>
          <a:bodyPr/>
          <a:lstStyle/>
          <a:p>
            <a:pPr algn="ctr"/>
            <a:r>
              <a:rPr lang="en-US" dirty="0" smtClean="0"/>
              <a:t>Better </a:t>
            </a:r>
            <a:r>
              <a:rPr lang="en-US" cap="small" dirty="0" smtClean="0"/>
              <a:t>Alive</a:t>
            </a:r>
            <a:r>
              <a:rPr lang="en-US" dirty="0" smtClean="0"/>
              <a:t> than </a:t>
            </a:r>
            <a:r>
              <a:rPr lang="en-US" cap="small" dirty="0" smtClean="0"/>
              <a:t>Perfect</a:t>
            </a:r>
            <a:endParaRPr lang="en-US" cap="smal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Index Card Trick</a:t>
            </a:r>
            <a:endParaRPr lang="en-US" b="1" dirty="0"/>
          </a:p>
        </p:txBody>
      </p:sp>
      <p:pic>
        <p:nvPicPr>
          <p:cNvPr id="7" name="Content Placeholder 6" descr="Screen Shot 2015-07-21 at 8.24.05 AM.png"/>
          <p:cNvPicPr>
            <a:picLocks noGrp="1" noChangeAspect="1"/>
          </p:cNvPicPr>
          <p:nvPr>
            <p:ph idx="1"/>
          </p:nvPr>
        </p:nvPicPr>
        <p:blipFill>
          <a:blip r:embed="rId2"/>
          <a:srcRect/>
          <a:stretch>
            <a:fillRect/>
          </a:stretch>
        </p:blipFill>
        <p:spPr>
          <a:xfrm>
            <a:off x="609600" y="1371600"/>
            <a:ext cx="7924800" cy="52535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 Shot 2014-04-29 at 5.02.06 PM.png"/>
          <p:cNvPicPr>
            <a:picLocks noChangeAspect="1"/>
          </p:cNvPicPr>
          <p:nvPr/>
        </p:nvPicPr>
        <p:blipFill>
          <a:blip r:embed="rId2"/>
          <a:stretch>
            <a:fillRect/>
          </a:stretch>
        </p:blipFill>
        <p:spPr>
          <a:xfrm>
            <a:off x="4953000" y="2407330"/>
            <a:ext cx="4038600" cy="4450670"/>
          </a:xfrm>
          <a:prstGeom prst="rect">
            <a:avLst/>
          </a:prstGeom>
          <a:effectLst>
            <a:softEdge rad="63500"/>
          </a:effectLst>
        </p:spPr>
      </p:pic>
      <p:pic>
        <p:nvPicPr>
          <p:cNvPr id="17" name="Picture 16" descr="Screen Shot 2014-04-29 at 5.01.24 PM.png"/>
          <p:cNvPicPr>
            <a:picLocks noChangeAspect="1"/>
          </p:cNvPicPr>
          <p:nvPr/>
        </p:nvPicPr>
        <p:blipFill>
          <a:blip r:embed="rId3"/>
          <a:stretch>
            <a:fillRect/>
          </a:stretch>
        </p:blipFill>
        <p:spPr>
          <a:xfrm>
            <a:off x="228600" y="2362200"/>
            <a:ext cx="4585920" cy="4495801"/>
          </a:xfrm>
          <a:prstGeom prst="rect">
            <a:avLst/>
          </a:prstGeom>
          <a:effectLst>
            <a:softEdge rad="63500"/>
          </a:effectLst>
        </p:spPr>
      </p:pic>
      <p:sp>
        <p:nvSpPr>
          <p:cNvPr id="52226" name="Title 1"/>
          <p:cNvSpPr>
            <a:spLocks noGrp="1"/>
          </p:cNvSpPr>
          <p:nvPr>
            <p:ph type="title"/>
          </p:nvPr>
        </p:nvSpPr>
        <p:spPr>
          <a:xfrm>
            <a:off x="457200" y="0"/>
            <a:ext cx="8153400" cy="868362"/>
          </a:xfrm>
        </p:spPr>
        <p:txBody>
          <a:bodyPr/>
          <a:lstStyle/>
          <a:p>
            <a:r>
              <a:rPr lang="en-US" sz="4400" b="1" dirty="0">
                <a:ea typeface="ＭＳ Ｐゴシック" pitchFamily="-111" charset="-128"/>
                <a:cs typeface="ＭＳ Ｐゴシック" pitchFamily="-111" charset="-128"/>
              </a:rPr>
              <a:t>DEFINITIONS</a:t>
            </a:r>
            <a:endParaRPr lang="en-US" sz="4400" dirty="0">
              <a:ea typeface="ＭＳ Ｐゴシック" pitchFamily="-111" charset="-128"/>
              <a:cs typeface="ＭＳ Ｐゴシック" pitchFamily="-111" charset="-128"/>
            </a:endParaRPr>
          </a:p>
        </p:txBody>
      </p:sp>
      <p:sp>
        <p:nvSpPr>
          <p:cNvPr id="52227" name="Content Placeholder 2"/>
          <p:cNvSpPr>
            <a:spLocks noGrp="1"/>
          </p:cNvSpPr>
          <p:nvPr>
            <p:ph sz="half" idx="1"/>
          </p:nvPr>
        </p:nvSpPr>
        <p:spPr>
          <a:xfrm>
            <a:off x="533400" y="1066800"/>
            <a:ext cx="8229600" cy="1295400"/>
          </a:xfrm>
        </p:spPr>
        <p:txBody>
          <a:bodyPr/>
          <a:lstStyle/>
          <a:p>
            <a:pPr>
              <a:buFontTx/>
              <a:buNone/>
            </a:pPr>
            <a:r>
              <a:rPr lang="en-US" u="sng" dirty="0">
                <a:ea typeface="ＭＳ Ｐゴシック" pitchFamily="-111" charset="-128"/>
                <a:cs typeface="ＭＳ Ｐゴシック" pitchFamily="-111" charset="-128"/>
              </a:rPr>
              <a:t>As You Like It</a:t>
            </a:r>
            <a:endParaRPr lang="en-US" u="sng" dirty="0" smtClean="0">
              <a:ea typeface="ＭＳ Ｐゴシック" pitchFamily="-111" charset="-128"/>
              <a:cs typeface="ＭＳ Ｐゴシック" pitchFamily="-111" charset="-128"/>
            </a:endParaRPr>
          </a:p>
          <a:p>
            <a:pPr>
              <a:buFontTx/>
              <a:buNone/>
            </a:pPr>
            <a:r>
              <a:rPr lang="en-US" i="1" dirty="0" smtClean="0"/>
              <a:t>Phoebe</a:t>
            </a:r>
            <a:r>
              <a:rPr lang="en-US" dirty="0" smtClean="0"/>
              <a:t>: But sure he's proud, and yet his pride becomes him.</a:t>
            </a:r>
            <a:endParaRPr lang="en-US" dirty="0">
              <a:ea typeface="ＭＳ Ｐゴシック" pitchFamily="-111" charset="-128"/>
              <a:cs typeface="ＭＳ Ｐゴシック" pitchFamily="-111" charset="-128"/>
            </a:endParaRPr>
          </a:p>
        </p:txBody>
      </p:sp>
      <p:cxnSp>
        <p:nvCxnSpPr>
          <p:cNvPr id="10" name="Straight Connector 9"/>
          <p:cNvCxnSpPr/>
          <p:nvPr/>
        </p:nvCxnSpPr>
        <p:spPr>
          <a:xfrm>
            <a:off x="1447800" y="2667000"/>
            <a:ext cx="2667000" cy="7620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5800" y="6096000"/>
            <a:ext cx="2971800" cy="7620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486400" y="2590800"/>
            <a:ext cx="3200400"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562600" y="5715000"/>
            <a:ext cx="2057400"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Rectangle 19"/>
          <p:cNvSpPr>
            <a:spLocks noChangeArrowheads="1"/>
          </p:cNvSpPr>
          <p:nvPr/>
        </p:nvSpPr>
        <p:spPr bwMode="auto">
          <a:xfrm>
            <a:off x="4953000" y="1752600"/>
            <a:ext cx="609600" cy="381000"/>
          </a:xfrm>
          <a:prstGeom prst="rect">
            <a:avLst/>
          </a:prstGeom>
          <a:noFill/>
          <a:ln w="38100">
            <a:solidFill>
              <a:srgbClr val="FF0000"/>
            </a:solidFill>
            <a:miter lim="800000"/>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14" name="Text Placeholder 2"/>
          <p:cNvSpPr txBox="1">
            <a:spLocks/>
          </p:cNvSpPr>
          <p:nvPr/>
        </p:nvSpPr>
        <p:spPr bwMode="auto">
          <a:xfrm>
            <a:off x="304800" y="533400"/>
            <a:ext cx="8610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marR="0" lvl="0" indent="-463550" algn="ctr" defTabSz="914400" rtl="0" eaLnBrk="0" fontAlgn="base" latinLnBrk="0" hangingPunct="0">
              <a:lnSpc>
                <a:spcPct val="100000"/>
              </a:lnSpc>
              <a:spcBef>
                <a:spcPts val="2000"/>
              </a:spcBef>
              <a:spcAft>
                <a:spcPct val="0"/>
              </a:spcAft>
              <a:buClrTx/>
              <a:buSzPct val="90000"/>
              <a:tabLst/>
              <a:defRPr/>
            </a:pPr>
            <a:r>
              <a:rPr kumimoji="0" lang="en-US" sz="3200" b="1" i="0" u="none" strike="noStrike" kern="1200" cap="none" spc="0" normalizeH="0" baseline="0" noProof="0" dirty="0" smtClean="0">
                <a:ln>
                  <a:noFill/>
                </a:ln>
                <a:solidFill>
                  <a:schemeClr val="tx1"/>
                </a:solidFill>
                <a:effectLst/>
                <a:uLnTx/>
                <a:uFillTx/>
                <a:latin typeface="+mn-lt"/>
                <a:ea typeface="ＭＳ Ｐゴシック" pitchFamily="-111" charset="-128"/>
                <a:cs typeface="ＭＳ Ｐゴシック" pitchFamily="-111" charset="-128"/>
              </a:rPr>
              <a:t>Know exactly what you are saying at ALL times.</a:t>
            </a:r>
            <a:endParaRPr kumimoji="0" lang="en-US" sz="3200" b="1" i="0" u="none" strike="noStrike" kern="120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pic>
        <p:nvPicPr>
          <p:cNvPr id="15" name="Picture 14" descr="1-3-601x400.jpg"/>
          <p:cNvPicPr>
            <a:picLocks noChangeAspect="1"/>
          </p:cNvPicPr>
          <p:nvPr/>
        </p:nvPicPr>
        <p:blipFill>
          <a:blip r:embed="rId4">
            <a:alphaModFix amt="38000"/>
          </a:blip>
          <a:stretch>
            <a:fillRect/>
          </a:stretch>
        </p:blipFill>
        <p:spPr>
          <a:xfrm>
            <a:off x="5251323" y="0"/>
            <a:ext cx="3892677" cy="2590800"/>
          </a:xfrm>
          <a:prstGeom prst="rect">
            <a:avLst/>
          </a:prstGeom>
          <a:effectLst>
            <a:softEdge rad="406400"/>
          </a:effectLst>
        </p:spPr>
      </p:pic>
      <p:sp>
        <p:nvSpPr>
          <p:cNvPr id="27" name="Rectangle 26"/>
          <p:cNvSpPr>
            <a:spLocks noChangeArrowheads="1"/>
          </p:cNvSpPr>
          <p:nvPr/>
        </p:nvSpPr>
        <p:spPr bwMode="auto">
          <a:xfrm>
            <a:off x="6781800" y="6553200"/>
            <a:ext cx="1219200" cy="304800"/>
          </a:xfrm>
          <a:prstGeom prst="rect">
            <a:avLst/>
          </a:prstGeom>
          <a:noFill/>
          <a:ln w="38100">
            <a:solidFill>
              <a:srgbClr val="FF0000"/>
            </a:solidFill>
            <a:miter lim="800000"/>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build="p"/>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kesword.jpg"/>
          <p:cNvPicPr>
            <a:picLocks noChangeAspect="1"/>
          </p:cNvPicPr>
          <p:nvPr/>
        </p:nvPicPr>
        <p:blipFill>
          <a:blip r:embed="rId2"/>
          <a:stretch>
            <a:fillRect/>
          </a:stretch>
        </p:blipFill>
        <p:spPr>
          <a:xfrm>
            <a:off x="6828356" y="0"/>
            <a:ext cx="2315644" cy="3044825"/>
          </a:xfrm>
          <a:prstGeom prst="rect">
            <a:avLst/>
          </a:prstGeom>
          <a:effectLst>
            <a:softEdge rad="317500"/>
          </a:effectLst>
        </p:spPr>
      </p:pic>
      <p:sp>
        <p:nvSpPr>
          <p:cNvPr id="53250" name="Title 1"/>
          <p:cNvSpPr>
            <a:spLocks noGrp="1"/>
          </p:cNvSpPr>
          <p:nvPr>
            <p:ph type="title"/>
          </p:nvPr>
        </p:nvSpPr>
        <p:spPr>
          <a:xfrm>
            <a:off x="914400" y="228600"/>
            <a:ext cx="7313613" cy="868362"/>
          </a:xfrm>
        </p:spPr>
        <p:txBody>
          <a:bodyPr/>
          <a:lstStyle/>
          <a:p>
            <a:r>
              <a:rPr lang="en-US" sz="4800" b="1" dirty="0">
                <a:ea typeface="ＭＳ Ｐゴシック" pitchFamily="-111" charset="-128"/>
                <a:cs typeface="ＭＳ Ｐゴシック" pitchFamily="-111" charset="-128"/>
              </a:rPr>
              <a:t>DEFINITIONS</a:t>
            </a:r>
            <a:endParaRPr lang="en-US" dirty="0">
              <a:ea typeface="ＭＳ Ｐゴシック" pitchFamily="-111" charset="-128"/>
              <a:cs typeface="ＭＳ Ｐゴシック" pitchFamily="-111" charset="-128"/>
            </a:endParaRPr>
          </a:p>
        </p:txBody>
      </p:sp>
      <p:sp>
        <p:nvSpPr>
          <p:cNvPr id="7" name="Rectangle 6"/>
          <p:cNvSpPr>
            <a:spLocks noChangeArrowheads="1"/>
          </p:cNvSpPr>
          <p:nvPr/>
        </p:nvSpPr>
        <p:spPr bwMode="auto">
          <a:xfrm>
            <a:off x="4953000" y="1600200"/>
            <a:ext cx="685800" cy="457200"/>
          </a:xfrm>
          <a:prstGeom prst="rect">
            <a:avLst/>
          </a:prstGeom>
          <a:noFill/>
          <a:ln w="38100">
            <a:solidFill>
              <a:srgbClr val="FF0000"/>
            </a:solidFill>
            <a:miter lim="800000"/>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pic>
        <p:nvPicPr>
          <p:cNvPr id="8" name="Content Placeholder 7" descr="Screen Shot 2014-04-15 at 5.42.20 AM.png"/>
          <p:cNvPicPr>
            <a:picLocks noGrp="1" noChangeAspect="1"/>
          </p:cNvPicPr>
          <p:nvPr>
            <p:ph sz="half" idx="1"/>
          </p:nvPr>
        </p:nvPicPr>
        <p:blipFill>
          <a:blip r:embed="rId3"/>
          <a:srcRect t="-188" b="20491"/>
          <a:stretch>
            <a:fillRect/>
          </a:stretch>
        </p:blipFill>
        <p:spPr>
          <a:xfrm>
            <a:off x="762000" y="2405546"/>
            <a:ext cx="5486400" cy="3417060"/>
          </a:xfrm>
          <a:effectLst>
            <a:softEdge rad="63500"/>
          </a:effectLst>
        </p:spPr>
      </p:pic>
      <p:sp>
        <p:nvSpPr>
          <p:cNvPr id="6" name="Content Placeholder 2"/>
          <p:cNvSpPr>
            <a:spLocks noGrp="1"/>
          </p:cNvSpPr>
          <p:nvPr>
            <p:ph sz="half" idx="1"/>
          </p:nvPr>
        </p:nvSpPr>
        <p:spPr>
          <a:xfrm>
            <a:off x="533400" y="990600"/>
            <a:ext cx="8229600" cy="1066800"/>
          </a:xfrm>
        </p:spPr>
        <p:txBody>
          <a:bodyPr/>
          <a:lstStyle/>
          <a:p>
            <a:pPr>
              <a:buFontTx/>
              <a:buNone/>
            </a:pPr>
            <a:r>
              <a:rPr lang="en-US" u="sng" dirty="0">
                <a:ea typeface="ＭＳ Ｐゴシック" pitchFamily="-111" charset="-128"/>
                <a:cs typeface="ＭＳ Ｐゴシック" pitchFamily="-111" charset="-128"/>
              </a:rPr>
              <a:t>As You Like It</a:t>
            </a:r>
            <a:endParaRPr lang="en-US" u="sng" dirty="0" smtClean="0">
              <a:ea typeface="ＭＳ Ｐゴシック" pitchFamily="-111" charset="-128"/>
              <a:cs typeface="ＭＳ Ｐゴシック" pitchFamily="-111" charset="-128"/>
            </a:endParaRPr>
          </a:p>
          <a:p>
            <a:pPr>
              <a:buFontTx/>
              <a:buNone/>
            </a:pPr>
            <a:r>
              <a:rPr lang="en-US" i="1" dirty="0" smtClean="0"/>
              <a:t>Phoebe</a:t>
            </a:r>
            <a:r>
              <a:rPr lang="en-US" dirty="0" smtClean="0"/>
              <a:t>: But sure he's proud, and yet his pride becomes him.</a:t>
            </a:r>
            <a:endParaRPr lang="en-US" dirty="0">
              <a:ea typeface="ＭＳ Ｐゴシック" pitchFamily="-111" charset="-128"/>
              <a:cs typeface="ＭＳ Ｐゴシック" pitchFamily="-11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304800"/>
            <a:ext cx="7313613" cy="868362"/>
          </a:xfrm>
        </p:spPr>
        <p:txBody>
          <a:bodyPr/>
          <a:lstStyle/>
          <a:p>
            <a:r>
              <a:rPr lang="en-US" sz="4800" b="1" dirty="0">
                <a:ea typeface="ＭＳ Ｐゴシック" pitchFamily="-111" charset="-128"/>
                <a:cs typeface="ＭＳ Ｐゴシック" pitchFamily="-111" charset="-128"/>
              </a:rPr>
              <a:t>DEFINITIONS</a:t>
            </a:r>
            <a:endParaRPr lang="en-US" dirty="0">
              <a:ea typeface="ＭＳ Ｐゴシック" pitchFamily="-111" charset="-128"/>
              <a:cs typeface="ＭＳ Ｐゴシック" pitchFamily="-111" charset="-128"/>
            </a:endParaRPr>
          </a:p>
        </p:txBody>
      </p:sp>
      <p:pic>
        <p:nvPicPr>
          <p:cNvPr id="53251" name="Picture 11"/>
          <p:cNvPicPr>
            <a:picLocks noGrp="1" noChangeAspect="1" noChangeArrowheads="1"/>
          </p:cNvPicPr>
          <p:nvPr>
            <p:ph sz="half" idx="1"/>
          </p:nvPr>
        </p:nvPicPr>
        <p:blipFill>
          <a:blip r:embed="rId2"/>
          <a:srcRect/>
          <a:stretch>
            <a:fillRect/>
          </a:stretch>
        </p:blipFill>
        <p:spPr>
          <a:xfrm>
            <a:off x="609600" y="2743200"/>
            <a:ext cx="6934200" cy="4099556"/>
          </a:xfrm>
          <a:noFill/>
          <a:effectLst>
            <a:softEdge rad="63500"/>
          </a:effectLst>
        </p:spPr>
      </p:pic>
      <p:sp>
        <p:nvSpPr>
          <p:cNvPr id="7" name="Rectangle 6"/>
          <p:cNvSpPr>
            <a:spLocks noChangeArrowheads="1"/>
          </p:cNvSpPr>
          <p:nvPr/>
        </p:nvSpPr>
        <p:spPr bwMode="auto">
          <a:xfrm>
            <a:off x="4953000" y="1981200"/>
            <a:ext cx="609600" cy="457200"/>
          </a:xfrm>
          <a:prstGeom prst="rect">
            <a:avLst/>
          </a:prstGeom>
          <a:noFill/>
          <a:ln w="38100">
            <a:solidFill>
              <a:srgbClr val="FF0000"/>
            </a:solidFill>
            <a:miter lim="800000"/>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6" name="Content Placeholder 2"/>
          <p:cNvSpPr>
            <a:spLocks noGrp="1"/>
          </p:cNvSpPr>
          <p:nvPr>
            <p:ph sz="half" idx="1"/>
          </p:nvPr>
        </p:nvSpPr>
        <p:spPr>
          <a:xfrm>
            <a:off x="533400" y="1371600"/>
            <a:ext cx="8229600" cy="1295400"/>
          </a:xfrm>
        </p:spPr>
        <p:txBody>
          <a:bodyPr/>
          <a:lstStyle/>
          <a:p>
            <a:pPr>
              <a:buFontTx/>
              <a:buNone/>
            </a:pPr>
            <a:r>
              <a:rPr lang="en-US" u="sng" dirty="0">
                <a:ea typeface="ＭＳ Ｐゴシック" pitchFamily="-111" charset="-128"/>
                <a:cs typeface="ＭＳ Ｐゴシック" pitchFamily="-111" charset="-128"/>
              </a:rPr>
              <a:t>As You Like It</a:t>
            </a:r>
            <a:endParaRPr lang="en-US" u="sng" dirty="0" smtClean="0">
              <a:ea typeface="ＭＳ Ｐゴシック" pitchFamily="-111" charset="-128"/>
              <a:cs typeface="ＭＳ Ｐゴシック" pitchFamily="-111" charset="-128"/>
            </a:endParaRPr>
          </a:p>
          <a:p>
            <a:pPr>
              <a:buFontTx/>
              <a:buNone/>
            </a:pPr>
            <a:r>
              <a:rPr lang="en-US" i="1" dirty="0" smtClean="0"/>
              <a:t>Phoebe</a:t>
            </a:r>
            <a:r>
              <a:rPr lang="en-US" dirty="0" smtClean="0"/>
              <a:t>: But sure he's proud, and yet his pride becomes him.</a:t>
            </a:r>
            <a:endParaRPr lang="en-US" dirty="0">
              <a:ea typeface="ＭＳ Ｐゴシック" pitchFamily="-111" charset="-128"/>
              <a:cs typeface="ＭＳ Ｐゴシック" pitchFamily="-111" charset="-128"/>
            </a:endParaRPr>
          </a:p>
        </p:txBody>
      </p:sp>
      <p:pic>
        <p:nvPicPr>
          <p:cNvPr id="8" name="Picture 7" descr="Screen Shot 2014-04-26 at 3.47.30 PM.png"/>
          <p:cNvPicPr>
            <a:picLocks noChangeAspect="1"/>
          </p:cNvPicPr>
          <p:nvPr/>
        </p:nvPicPr>
        <p:blipFill>
          <a:blip r:embed="rId3"/>
          <a:stretch>
            <a:fillRect/>
          </a:stretch>
        </p:blipFill>
        <p:spPr>
          <a:xfrm>
            <a:off x="7096125" y="0"/>
            <a:ext cx="2047875" cy="2978728"/>
          </a:xfrm>
          <a:prstGeom prst="rect">
            <a:avLst/>
          </a:prstGeom>
          <a:effectLst>
            <a:softEdge rad="355600"/>
          </a:effectLst>
        </p:spPr>
      </p:pic>
      <p:cxnSp>
        <p:nvCxnSpPr>
          <p:cNvPr id="9" name="Straight Connector 8"/>
          <p:cNvCxnSpPr/>
          <p:nvPr/>
        </p:nvCxnSpPr>
        <p:spPr>
          <a:xfrm flipV="1">
            <a:off x="2514600" y="5029200"/>
            <a:ext cx="4038600" cy="762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19200" y="4648200"/>
            <a:ext cx="1905000" cy="158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04800"/>
            <a:ext cx="7313613" cy="1066800"/>
          </a:xfrm>
        </p:spPr>
        <p:txBody>
          <a:bodyPr/>
          <a:lstStyle/>
          <a:p>
            <a:r>
              <a:rPr lang="en-US" b="1" dirty="0" smtClean="0"/>
              <a:t>Shakespeare Pro</a:t>
            </a:r>
            <a:br>
              <a:rPr lang="en-US" b="1" dirty="0" smtClean="0"/>
            </a:br>
            <a:r>
              <a:rPr lang="en-US" sz="2400" b="1" dirty="0" smtClean="0"/>
              <a:t>By </a:t>
            </a:r>
            <a:r>
              <a:rPr lang="en-US" sz="2400" b="1" dirty="0" err="1" smtClean="0"/>
              <a:t>PlayShakespeare.com</a:t>
            </a:r>
            <a:endParaRPr lang="en-US" sz="2400" dirty="0"/>
          </a:p>
        </p:txBody>
      </p:sp>
      <p:pic>
        <p:nvPicPr>
          <p:cNvPr id="10" name="Content Placeholder 9" descr="Screen Shot 2015-09-11 at 3.20.30 PM.png"/>
          <p:cNvPicPr>
            <a:picLocks noGrp="1" noChangeAspect="1"/>
          </p:cNvPicPr>
          <p:nvPr>
            <p:ph sz="half" idx="1"/>
          </p:nvPr>
        </p:nvPicPr>
        <p:blipFill>
          <a:blip r:embed="rId2"/>
          <a:srcRect/>
          <a:stretch>
            <a:fillRect/>
          </a:stretch>
        </p:blipFill>
        <p:spPr>
          <a:xfrm>
            <a:off x="914400" y="1736756"/>
            <a:ext cx="3566160" cy="3478143"/>
          </a:xfrm>
          <a:effectLst>
            <a:softEdge rad="177800"/>
          </a:effectLst>
        </p:spPr>
      </p:pic>
      <p:sp>
        <p:nvSpPr>
          <p:cNvPr id="9" name="Content Placeholder 8"/>
          <p:cNvSpPr>
            <a:spLocks noGrp="1"/>
          </p:cNvSpPr>
          <p:nvPr>
            <p:ph sz="half" idx="2"/>
          </p:nvPr>
        </p:nvSpPr>
        <p:spPr>
          <a:xfrm>
            <a:off x="4648200" y="1735139"/>
            <a:ext cx="4191000" cy="4056062"/>
          </a:xfrm>
        </p:spPr>
        <p:txBody>
          <a:bodyPr/>
          <a:lstStyle/>
          <a:p>
            <a:pPr>
              <a:buNone/>
            </a:pPr>
            <a:r>
              <a:rPr lang="en-US" smtClean="0"/>
              <a:t>	Shakespeare </a:t>
            </a:r>
            <a:r>
              <a:rPr lang="en-US" dirty="0" smtClean="0"/>
              <a:t>Pro® includes complete works of Shakespeare (41 plays, 154 sonnets and 6 poems, including doubtful works), integrated glossary from </a:t>
            </a:r>
            <a:r>
              <a:rPr lang="en-US" b="1" cap="small" dirty="0" smtClean="0"/>
              <a:t>Shakespeare’s Words</a:t>
            </a:r>
            <a:r>
              <a:rPr lang="en-US" dirty="0" smtClean="0"/>
              <a:t> and search the concordance to find the exact word or phrase you’re looking for (with “relaxed” searching to find words close to your search term).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152400"/>
            <a:ext cx="7313613" cy="868362"/>
          </a:xfrm>
        </p:spPr>
        <p:txBody>
          <a:bodyPr/>
          <a:lstStyle/>
          <a:p>
            <a:r>
              <a:rPr lang="en-US" sz="4800" b="1" dirty="0">
                <a:ea typeface="ＭＳ Ｐゴシック" pitchFamily="-111" charset="-128"/>
                <a:cs typeface="ＭＳ Ｐゴシック" pitchFamily="-111" charset="-128"/>
              </a:rPr>
              <a:t>DEFINITIONS</a:t>
            </a:r>
            <a:endParaRPr lang="en-US" dirty="0">
              <a:ea typeface="ＭＳ Ｐゴシック" pitchFamily="-111" charset="-128"/>
              <a:cs typeface="ＭＳ Ｐゴシック" pitchFamily="-111" charset="-128"/>
            </a:endParaRPr>
          </a:p>
        </p:txBody>
      </p:sp>
      <p:pic>
        <p:nvPicPr>
          <p:cNvPr id="5" name="Picture 4" descr="mIdaKEG1TVl-TCQSI5Rw3BQ.jpg"/>
          <p:cNvPicPr>
            <a:picLocks noChangeAspect="1"/>
          </p:cNvPicPr>
          <p:nvPr/>
        </p:nvPicPr>
        <p:blipFill>
          <a:blip r:embed="rId2"/>
          <a:stretch>
            <a:fillRect/>
          </a:stretch>
        </p:blipFill>
        <p:spPr>
          <a:xfrm>
            <a:off x="7010400" y="0"/>
            <a:ext cx="2133600" cy="2857500"/>
          </a:xfrm>
          <a:prstGeom prst="rect">
            <a:avLst/>
          </a:prstGeom>
          <a:effectLst>
            <a:softEdge rad="304800"/>
          </a:effectLst>
        </p:spPr>
      </p:pic>
      <p:pic>
        <p:nvPicPr>
          <p:cNvPr id="8" name="Picture 7" descr="Screen Shot 2015-07-08 at 2.43.17 PM.png"/>
          <p:cNvPicPr>
            <a:picLocks noChangeAspect="1"/>
          </p:cNvPicPr>
          <p:nvPr/>
        </p:nvPicPr>
        <p:blipFill>
          <a:blip r:embed="rId3"/>
          <a:stretch>
            <a:fillRect/>
          </a:stretch>
        </p:blipFill>
        <p:spPr>
          <a:xfrm>
            <a:off x="4572000" y="2819400"/>
            <a:ext cx="4229100" cy="3898900"/>
          </a:xfrm>
          <a:prstGeom prst="rect">
            <a:avLst/>
          </a:prstGeom>
          <a:effectLst>
            <a:softEdge rad="88900"/>
          </a:effectLst>
        </p:spPr>
      </p:pic>
      <p:pic>
        <p:nvPicPr>
          <p:cNvPr id="9" name="Picture 8" descr="Screen Shot 2015-07-08 at 2.43.32 PM.png"/>
          <p:cNvPicPr>
            <a:picLocks noChangeAspect="1"/>
          </p:cNvPicPr>
          <p:nvPr/>
        </p:nvPicPr>
        <p:blipFill>
          <a:blip r:embed="rId4"/>
          <a:srcRect b="3179"/>
          <a:stretch>
            <a:fillRect/>
          </a:stretch>
        </p:blipFill>
        <p:spPr>
          <a:xfrm>
            <a:off x="152400" y="1104900"/>
            <a:ext cx="4267200" cy="5570201"/>
          </a:xfrm>
          <a:prstGeom prst="rect">
            <a:avLst/>
          </a:prstGeom>
          <a:effectLst>
            <a:softEdge rad="127000"/>
          </a:effectLst>
        </p:spPr>
      </p:pic>
      <p:sp>
        <p:nvSpPr>
          <p:cNvPr id="6" name="Rectangle 5"/>
          <p:cNvSpPr/>
          <p:nvPr/>
        </p:nvSpPr>
        <p:spPr>
          <a:xfrm>
            <a:off x="4648200" y="4191000"/>
            <a:ext cx="4038600" cy="2133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lio.jpg"/>
          <p:cNvPicPr>
            <a:picLocks noGrp="1" noChangeAspect="1"/>
          </p:cNvPicPr>
          <p:nvPr>
            <p:ph/>
          </p:nvPr>
        </p:nvPicPr>
        <p:blipFill>
          <a:blip r:embed="rId3"/>
          <a:srcRect t="-3887" b="-3887"/>
          <a:stretch>
            <a:fillRect/>
          </a:stretch>
        </p:blip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mj-lt"/>
                <a:ea typeface="ＭＳ Ｐゴシック" pitchFamily="-1" charset="-128"/>
                <a:cs typeface="ＭＳ Ｐゴシック" pitchFamily="-1" charset="-128"/>
              </a:rPr>
              <a:t>EXERCISE: </a:t>
            </a:r>
            <a:r>
              <a:rPr kumimoji="0" lang="en-US" sz="3600" b="1" i="0" u="none" strike="noStrike" kern="1200" cap="small" spc="0" normalizeH="0" baseline="0" noProof="0" dirty="0" smtClean="0">
                <a:ln>
                  <a:noFill/>
                </a:ln>
                <a:solidFill>
                  <a:srgbClr val="000000"/>
                </a:solidFill>
                <a:effectLst/>
                <a:uLnTx/>
                <a:uFillTx/>
                <a:latin typeface="+mj-lt"/>
                <a:ea typeface="ＭＳ Ｐゴシック" pitchFamily="-1" charset="-128"/>
                <a:cs typeface="ＭＳ Ｐゴシック" pitchFamily="-1" charset="-128"/>
              </a:rPr>
              <a:t>Language Exploration</a:t>
            </a:r>
            <a:endParaRPr kumimoji="0" lang="en-US" sz="3600" b="1" i="0" u="none" strike="noStrike" kern="1200" cap="small" spc="0" normalizeH="0" noProof="0" dirty="0" smtClean="0">
              <a:ln>
                <a:noFill/>
              </a:ln>
              <a:solidFill>
                <a:srgbClr val="000000"/>
              </a:solidFill>
              <a:effectLst/>
              <a:uLnTx/>
              <a:uFillTx/>
              <a:latin typeface="+mj-lt"/>
              <a:ea typeface="ＭＳ Ｐゴシック" pitchFamily="-1" charset="-128"/>
              <a:cs typeface="ＭＳ Ｐゴシック" pitchFamily="-1" charset="-128"/>
            </a:endParaRPr>
          </a:p>
        </p:txBody>
      </p:sp>
      <p:pic>
        <p:nvPicPr>
          <p:cNvPr id="6" name="Picture 5" descr="twelfthnight.jpg"/>
          <p:cNvPicPr>
            <a:picLocks noChangeAspect="1"/>
          </p:cNvPicPr>
          <p:nvPr/>
        </p:nvPicPr>
        <p:blipFill>
          <a:blip r:embed="rId2"/>
          <a:stretch>
            <a:fillRect/>
          </a:stretch>
        </p:blipFill>
        <p:spPr>
          <a:xfrm>
            <a:off x="0" y="1538280"/>
            <a:ext cx="9144000" cy="5167320"/>
          </a:xfrm>
          <a:prstGeom prst="rect">
            <a:avLst/>
          </a:prstGeom>
          <a:effectLst>
            <a:softEdge rad="127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b="1">
                <a:ea typeface="ＭＳ Ｐゴシック" pitchFamily="-65" charset="-128"/>
                <a:cs typeface="ＭＳ Ｐゴシック" pitchFamily="-65" charset="-128"/>
              </a:rPr>
              <a:t>SPELLING</a:t>
            </a:r>
          </a:p>
        </p:txBody>
      </p:sp>
      <p:sp>
        <p:nvSpPr>
          <p:cNvPr id="30723" name="Content Placeholder 2"/>
          <p:cNvSpPr>
            <a:spLocks noGrp="1"/>
          </p:cNvSpPr>
          <p:nvPr>
            <p:ph sz="half" idx="1"/>
          </p:nvPr>
        </p:nvSpPr>
        <p:spPr>
          <a:xfrm>
            <a:off x="381000" y="1447800"/>
            <a:ext cx="7467600" cy="1905000"/>
          </a:xfrm>
        </p:spPr>
        <p:txBody>
          <a:bodyPr/>
          <a:lstStyle/>
          <a:p>
            <a:pPr>
              <a:spcBef>
                <a:spcPts val="200"/>
              </a:spcBef>
              <a:buFontTx/>
              <a:buNone/>
            </a:pPr>
            <a:r>
              <a:rPr lang="en-US" u="sng" dirty="0">
                <a:ea typeface="ＭＳ Ｐゴシック" pitchFamily="-65" charset="-128"/>
                <a:cs typeface="ＭＳ Ｐゴシック" pitchFamily="-65" charset="-128"/>
              </a:rPr>
              <a:t>The Tempest</a:t>
            </a:r>
          </a:p>
          <a:p>
            <a:pPr marL="917575" indent="-917575">
              <a:spcBef>
                <a:spcPts val="200"/>
              </a:spcBef>
              <a:buFontTx/>
              <a:buNone/>
            </a:pPr>
            <a:r>
              <a:rPr lang="en-US" i="1" dirty="0" err="1">
                <a:ea typeface="ＭＳ Ｐゴシック" pitchFamily="-65" charset="-128"/>
                <a:cs typeface="ＭＳ Ｐゴシック" pitchFamily="-65" charset="-128"/>
              </a:rPr>
              <a:t>Gonz</a:t>
            </a:r>
            <a:r>
              <a:rPr lang="en-US" i="1" dirty="0">
                <a:ea typeface="ＭＳ Ｐゴシック" pitchFamily="-65" charset="-128"/>
                <a:cs typeface="ＭＳ Ｐゴシック" pitchFamily="-65" charset="-128"/>
              </a:rPr>
              <a:t>:</a:t>
            </a:r>
            <a:r>
              <a:rPr lang="en-US" dirty="0">
                <a:ea typeface="ＭＳ Ｐゴシック" pitchFamily="-65" charset="-128"/>
                <a:cs typeface="ＭＳ Ｐゴシック" pitchFamily="-65" charset="-128"/>
              </a:rPr>
              <a:t>	Mercy on vs.</a:t>
            </a:r>
          </a:p>
          <a:p>
            <a:pPr marL="917575" indent="-917575">
              <a:spcBef>
                <a:spcPts val="200"/>
              </a:spcBef>
              <a:buFontTx/>
              <a:buNone/>
            </a:pPr>
            <a:r>
              <a:rPr lang="en-US" i="1" dirty="0">
                <a:ea typeface="ＭＳ Ｐゴシック" pitchFamily="-65" charset="-128"/>
                <a:cs typeface="ＭＳ Ｐゴシック" pitchFamily="-65" charset="-128"/>
              </a:rPr>
              <a:t>	</a:t>
            </a:r>
            <a:r>
              <a:rPr lang="en-US" dirty="0">
                <a:ea typeface="ＭＳ Ｐゴシック" pitchFamily="-65" charset="-128"/>
                <a:cs typeface="ＭＳ Ｐゴシック" pitchFamily="-65" charset="-128"/>
              </a:rPr>
              <a:t>We </a:t>
            </a:r>
            <a:r>
              <a:rPr lang="en-US" dirty="0" err="1">
                <a:ea typeface="ＭＳ Ｐゴシック" pitchFamily="-65" charset="-128"/>
                <a:cs typeface="ＭＳ Ｐゴシック" pitchFamily="-65" charset="-128"/>
              </a:rPr>
              <a:t>fplit</a:t>
            </a:r>
            <a:r>
              <a:rPr lang="en-US" dirty="0">
                <a:ea typeface="ＭＳ Ｐゴシック" pitchFamily="-65" charset="-128"/>
                <a:cs typeface="ＭＳ Ｐゴシック" pitchFamily="-65" charset="-128"/>
              </a:rPr>
              <a:t>, we </a:t>
            </a:r>
            <a:r>
              <a:rPr lang="en-US" dirty="0" err="1">
                <a:ea typeface="ＭＳ Ｐゴシック" pitchFamily="-65" charset="-128"/>
                <a:cs typeface="ＭＳ Ｐゴシック" pitchFamily="-65" charset="-128"/>
              </a:rPr>
              <a:t>fplit</a:t>
            </a:r>
            <a:r>
              <a:rPr lang="en-US" dirty="0">
                <a:ea typeface="ＭＳ Ｐゴシック" pitchFamily="-65" charset="-128"/>
                <a:cs typeface="ＭＳ Ｐゴシック" pitchFamily="-65" charset="-128"/>
              </a:rPr>
              <a:t>, Farewell my wife and child</a:t>
            </a:r>
          </a:p>
          <a:p>
            <a:pPr marL="917575" indent="-917575">
              <a:spcBef>
                <a:spcPts val="200"/>
              </a:spcBef>
              <a:buFontTx/>
              <a:buNone/>
            </a:pPr>
            <a:r>
              <a:rPr lang="en-US" dirty="0">
                <a:ea typeface="ＭＳ Ｐゴシック" pitchFamily="-65" charset="-128"/>
                <a:cs typeface="ＭＳ Ｐゴシック" pitchFamily="-65" charset="-128"/>
              </a:rPr>
              <a:t>	Farewell brother: we </a:t>
            </a:r>
            <a:r>
              <a:rPr lang="en-US" dirty="0" err="1">
                <a:ea typeface="ＭＳ Ｐゴシック" pitchFamily="-65" charset="-128"/>
                <a:cs typeface="ＭＳ Ｐゴシック" pitchFamily="-65" charset="-128"/>
              </a:rPr>
              <a:t>fplit</a:t>
            </a:r>
            <a:r>
              <a:rPr lang="en-US" dirty="0">
                <a:ea typeface="ＭＳ Ｐゴシック" pitchFamily="-65" charset="-128"/>
                <a:cs typeface="ＭＳ Ｐゴシック" pitchFamily="-65" charset="-128"/>
              </a:rPr>
              <a:t>, we </a:t>
            </a:r>
            <a:r>
              <a:rPr lang="en-US" dirty="0" err="1">
                <a:ea typeface="ＭＳ Ｐゴシック" pitchFamily="-65" charset="-128"/>
                <a:cs typeface="ＭＳ Ｐゴシック" pitchFamily="-65" charset="-128"/>
              </a:rPr>
              <a:t>fplit</a:t>
            </a:r>
            <a:r>
              <a:rPr lang="en-US" dirty="0">
                <a:ea typeface="ＭＳ Ｐゴシック" pitchFamily="-65" charset="-128"/>
                <a:cs typeface="ＭＳ Ｐゴシック" pitchFamily="-65" charset="-128"/>
              </a:rPr>
              <a:t>, we </a:t>
            </a:r>
            <a:r>
              <a:rPr lang="en-US" dirty="0" err="1">
                <a:ea typeface="ＭＳ Ｐゴシック" pitchFamily="-65" charset="-128"/>
                <a:cs typeface="ＭＳ Ｐゴシック" pitchFamily="-65" charset="-128"/>
              </a:rPr>
              <a:t>fplit</a:t>
            </a:r>
            <a:r>
              <a:rPr lang="en-US" dirty="0">
                <a:ea typeface="ＭＳ Ｐゴシック" pitchFamily="-65" charset="-128"/>
                <a:cs typeface="ＭＳ Ｐゴシック" pitchFamily="-65" charset="-128"/>
              </a:rPr>
              <a:t>.</a:t>
            </a:r>
          </a:p>
          <a:p>
            <a:pPr>
              <a:buFontTx/>
              <a:buNone/>
            </a:pPr>
            <a:endParaRPr lang="en-US" dirty="0">
              <a:ea typeface="ＭＳ Ｐゴシック" pitchFamily="-65" charset="-128"/>
              <a:cs typeface="ＭＳ Ｐゴシック" pitchFamily="-65" charset="-128"/>
            </a:endParaRPr>
          </a:p>
        </p:txBody>
      </p:sp>
      <p:sp>
        <p:nvSpPr>
          <p:cNvPr id="30724" name="Content Placeholder 3"/>
          <p:cNvSpPr>
            <a:spLocks noGrp="1"/>
          </p:cNvSpPr>
          <p:nvPr>
            <p:ph sz="half" idx="2"/>
          </p:nvPr>
        </p:nvSpPr>
        <p:spPr>
          <a:xfrm>
            <a:off x="914400" y="3276600"/>
            <a:ext cx="8001000" cy="3581400"/>
          </a:xfrm>
        </p:spPr>
        <p:txBody>
          <a:bodyPr/>
          <a:lstStyle/>
          <a:p>
            <a:pPr>
              <a:buFontTx/>
              <a:buNone/>
            </a:pPr>
            <a:r>
              <a:rPr lang="en-US" b="1" dirty="0">
                <a:ea typeface="ＭＳ Ｐゴシック" pitchFamily="-65" charset="-128"/>
                <a:cs typeface="ＭＳ Ｐゴシック" pitchFamily="-65" charset="-128"/>
              </a:rPr>
              <a:t>Do we pronounce the extra syllable or not?</a:t>
            </a:r>
          </a:p>
          <a:p>
            <a:pPr>
              <a:buFontTx/>
              <a:buNone/>
            </a:pPr>
            <a:r>
              <a:rPr lang="en-US" b="1" dirty="0">
                <a:ea typeface="ＭＳ Ｐゴシック" pitchFamily="-65" charset="-128"/>
                <a:cs typeface="ＭＳ Ｐゴシック" pitchFamily="-65" charset="-128"/>
              </a:rPr>
              <a:t>Unvoiced syllable</a:t>
            </a:r>
            <a:r>
              <a:rPr lang="en-US" dirty="0">
                <a:ea typeface="ＭＳ Ｐゴシック" pitchFamily="-65" charset="-128"/>
                <a:cs typeface="ＭＳ Ｐゴシック" pitchFamily="-65" charset="-128"/>
              </a:rPr>
              <a:t> – </a:t>
            </a:r>
            <a:r>
              <a:rPr lang="en-US" b="1" dirty="0">
                <a:ea typeface="ＭＳ Ｐゴシック" pitchFamily="-65" charset="-128"/>
                <a:cs typeface="ＭＳ Ｐゴシック" pitchFamily="-65" charset="-128"/>
              </a:rPr>
              <a:t>’</a:t>
            </a:r>
            <a:r>
              <a:rPr lang="en-US" b="1" dirty="0" err="1">
                <a:ea typeface="ＭＳ Ｐゴシック" pitchFamily="-65" charset="-128"/>
                <a:cs typeface="ＭＳ Ｐゴシック" pitchFamily="-65" charset="-128"/>
              </a:rPr>
              <a:t>d</a:t>
            </a:r>
            <a:r>
              <a:rPr lang="en-US" dirty="0">
                <a:ea typeface="ＭＳ Ｐゴシック" pitchFamily="-65" charset="-128"/>
                <a:cs typeface="ＭＳ Ｐゴシック" pitchFamily="-65" charset="-128"/>
              </a:rPr>
              <a:t> and </a:t>
            </a:r>
            <a:r>
              <a:rPr lang="en-US" b="1" dirty="0">
                <a:ea typeface="ＭＳ Ｐゴシック" pitchFamily="-65" charset="-128"/>
                <a:cs typeface="ＭＳ Ｐゴシック" pitchFamily="-65" charset="-128"/>
              </a:rPr>
              <a:t>’</a:t>
            </a:r>
            <a:r>
              <a:rPr lang="en-US" b="1" dirty="0" err="1">
                <a:ea typeface="ＭＳ Ｐゴシック" pitchFamily="-65" charset="-128"/>
                <a:cs typeface="ＭＳ Ｐゴシック" pitchFamily="-65" charset="-128"/>
              </a:rPr>
              <a:t>st</a:t>
            </a:r>
            <a:r>
              <a:rPr lang="en-US" dirty="0">
                <a:ea typeface="ＭＳ Ｐゴシック" pitchFamily="-65" charset="-128"/>
                <a:cs typeface="ＭＳ Ｐゴシック" pitchFamily="-65" charset="-128"/>
              </a:rPr>
              <a:t>  	</a:t>
            </a:r>
            <a:r>
              <a:rPr lang="en-US" dirty="0" err="1">
                <a:ea typeface="ＭＳ Ｐゴシック" pitchFamily="-65" charset="-128"/>
                <a:cs typeface="ＭＳ Ｐゴシック" pitchFamily="-65" charset="-128"/>
              </a:rPr>
              <a:t>banish’d</a:t>
            </a:r>
            <a:r>
              <a:rPr lang="en-US" dirty="0">
                <a:ea typeface="ＭＳ Ｐゴシック" pitchFamily="-65" charset="-128"/>
                <a:cs typeface="ＭＳ Ｐゴシック" pitchFamily="-65" charset="-128"/>
              </a:rPr>
              <a:t> / </a:t>
            </a:r>
            <a:r>
              <a:rPr lang="en-US" dirty="0" err="1">
                <a:ea typeface="ＭＳ Ｐゴシック" pitchFamily="-65" charset="-128"/>
                <a:cs typeface="ＭＳ Ｐゴシック" pitchFamily="-65" charset="-128"/>
              </a:rPr>
              <a:t>know’st</a:t>
            </a:r>
            <a:r>
              <a:rPr lang="en-US" dirty="0">
                <a:ea typeface="ＭＳ Ｐゴシック" pitchFamily="-65" charset="-128"/>
                <a:cs typeface="ＭＳ Ｐゴシック" pitchFamily="-65" charset="-128"/>
              </a:rPr>
              <a:t> / </a:t>
            </a:r>
            <a:r>
              <a:rPr lang="en-US" dirty="0" err="1">
                <a:ea typeface="ＭＳ Ｐゴシック" pitchFamily="-65" charset="-128"/>
                <a:cs typeface="ＭＳ Ｐゴシック" pitchFamily="-65" charset="-128"/>
              </a:rPr>
              <a:t>thron’d</a:t>
            </a:r>
            <a:r>
              <a:rPr lang="en-US" dirty="0">
                <a:ea typeface="ＭＳ Ｐゴシック" pitchFamily="-65" charset="-128"/>
                <a:cs typeface="ＭＳ Ｐゴシック" pitchFamily="-65" charset="-128"/>
              </a:rPr>
              <a:t> / </a:t>
            </a:r>
            <a:r>
              <a:rPr lang="en-US" dirty="0" err="1">
                <a:ea typeface="ＭＳ Ｐゴシック" pitchFamily="-65" charset="-128"/>
                <a:cs typeface="ＭＳ Ｐゴシック" pitchFamily="-65" charset="-128"/>
              </a:rPr>
              <a:t>see’st</a:t>
            </a:r>
            <a:endParaRPr lang="en-US" dirty="0" smtClean="0">
              <a:ea typeface="ＭＳ Ｐゴシック" pitchFamily="-65" charset="-128"/>
              <a:cs typeface="ＭＳ Ｐゴシック" pitchFamily="-65" charset="-128"/>
            </a:endParaRPr>
          </a:p>
          <a:p>
            <a:pPr>
              <a:buFontTx/>
              <a:buNone/>
            </a:pPr>
            <a:r>
              <a:rPr lang="en-US" b="1" dirty="0" smtClean="0">
                <a:ea typeface="ＭＳ Ｐゴシック" pitchFamily="-65" charset="-128"/>
                <a:cs typeface="ＭＳ Ｐゴシック" pitchFamily="-65" charset="-128"/>
              </a:rPr>
              <a:t>Voiced syllable</a:t>
            </a:r>
            <a:r>
              <a:rPr lang="en-US" dirty="0" smtClean="0">
                <a:ea typeface="ＭＳ Ｐゴシック" pitchFamily="-65" charset="-128"/>
                <a:cs typeface="ＭＳ Ｐゴシック" pitchFamily="-65" charset="-128"/>
              </a:rPr>
              <a:t> – </a:t>
            </a:r>
            <a:r>
              <a:rPr lang="en-US" b="1" dirty="0" err="1" smtClean="0">
                <a:ea typeface="ＭＳ Ｐゴシック" pitchFamily="-65" charset="-128"/>
                <a:cs typeface="ＭＳ Ｐゴシック" pitchFamily="-65" charset="-128"/>
              </a:rPr>
              <a:t>ed</a:t>
            </a:r>
            <a:r>
              <a:rPr lang="en-US" dirty="0" smtClean="0">
                <a:ea typeface="ＭＳ Ｐゴシック" pitchFamily="-65" charset="-128"/>
                <a:cs typeface="ＭＳ Ｐゴシック" pitchFamily="-65" charset="-128"/>
              </a:rPr>
              <a:t> and </a:t>
            </a:r>
            <a:r>
              <a:rPr lang="en-US" b="1" dirty="0" err="1" smtClean="0">
                <a:ea typeface="ＭＳ Ｐゴシック" pitchFamily="-65" charset="-128"/>
                <a:cs typeface="ＭＳ Ｐゴシック" pitchFamily="-65" charset="-128"/>
              </a:rPr>
              <a:t>est</a:t>
            </a:r>
            <a:r>
              <a:rPr lang="en-US" b="1" dirty="0" smtClean="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banished / </a:t>
            </a:r>
            <a:r>
              <a:rPr lang="en-US" dirty="0" err="1" smtClean="0">
                <a:ea typeface="ＭＳ Ｐゴシック" pitchFamily="-65" charset="-128"/>
                <a:cs typeface="ＭＳ Ｐゴシック" pitchFamily="-65" charset="-128"/>
              </a:rPr>
              <a:t>knowest</a:t>
            </a:r>
            <a:r>
              <a:rPr lang="en-US" dirty="0" smtClean="0">
                <a:ea typeface="ＭＳ Ｐゴシック" pitchFamily="-65" charset="-128"/>
                <a:cs typeface="ＭＳ Ｐゴシック" pitchFamily="-65" charset="-128"/>
              </a:rPr>
              <a:t> / </a:t>
            </a:r>
            <a:r>
              <a:rPr lang="en-US" dirty="0" err="1" smtClean="0">
                <a:ea typeface="ＭＳ Ｐゴシック" pitchFamily="-65" charset="-128"/>
                <a:cs typeface="ＭＳ Ｐゴシック" pitchFamily="-65" charset="-128"/>
              </a:rPr>
              <a:t>throned</a:t>
            </a:r>
            <a:r>
              <a:rPr lang="en-US" dirty="0" smtClean="0">
                <a:ea typeface="ＭＳ Ｐゴシック" pitchFamily="-65" charset="-128"/>
                <a:cs typeface="ＭＳ Ｐゴシック" pitchFamily="-65" charset="-128"/>
              </a:rPr>
              <a:t> / </a:t>
            </a:r>
            <a:r>
              <a:rPr lang="en-US" dirty="0" err="1" smtClean="0">
                <a:ea typeface="ＭＳ Ｐゴシック" pitchFamily="-65" charset="-128"/>
                <a:cs typeface="ＭＳ Ｐゴシック" pitchFamily="-65" charset="-128"/>
              </a:rPr>
              <a:t>seest</a:t>
            </a:r>
            <a:endParaRPr lang="en-US" dirty="0" smtClean="0">
              <a:ea typeface="ＭＳ Ｐゴシック" pitchFamily="-65" charset="-128"/>
              <a:cs typeface="ＭＳ Ｐゴシック" pitchFamily="-65" charset="-128"/>
            </a:endParaRPr>
          </a:p>
          <a:p>
            <a:pPr marL="914400" indent="-914400">
              <a:spcBef>
                <a:spcPct val="0"/>
              </a:spcBef>
              <a:buFontTx/>
              <a:buNone/>
            </a:pPr>
            <a:endParaRPr lang="en-US" i="1" dirty="0" smtClean="0">
              <a:ea typeface="ＭＳ Ｐゴシック" pitchFamily="-65" charset="-128"/>
              <a:cs typeface="ＭＳ Ｐゴシック" pitchFamily="-65" charset="-128"/>
            </a:endParaRPr>
          </a:p>
          <a:p>
            <a:pPr marL="914400" indent="-914400">
              <a:spcBef>
                <a:spcPct val="0"/>
              </a:spcBef>
              <a:buFontTx/>
              <a:buNone/>
            </a:pPr>
            <a:endParaRPr lang="en-US" i="1" dirty="0" smtClean="0">
              <a:ea typeface="ＭＳ Ｐゴシック" pitchFamily="-65" charset="-128"/>
              <a:cs typeface="ＭＳ Ｐゴシック" pitchFamily="-65" charset="-128"/>
            </a:endParaRPr>
          </a:p>
          <a:p>
            <a:pPr marL="914400" indent="-914400">
              <a:spcBef>
                <a:spcPct val="0"/>
              </a:spcBef>
              <a:buFontTx/>
              <a:buNone/>
            </a:pPr>
            <a:r>
              <a:rPr lang="en-US" i="1" dirty="0" smtClean="0">
                <a:ea typeface="ＭＳ Ｐゴシック" pitchFamily="-65" charset="-128"/>
                <a:cs typeface="ＭＳ Ｐゴシック" pitchFamily="-65" charset="-128"/>
              </a:rPr>
              <a:t>Juliet:</a:t>
            </a:r>
            <a:r>
              <a:rPr lang="en-US" dirty="0" smtClean="0">
                <a:ea typeface="ＭＳ Ｐゴシック" pitchFamily="-65" charset="-128"/>
                <a:cs typeface="ＭＳ Ｐゴシック" pitchFamily="-65" charset="-128"/>
              </a:rPr>
              <a:t>	…</a:t>
            </a:r>
            <a:r>
              <a:rPr lang="en-US" dirty="0" err="1" smtClean="0">
                <a:ea typeface="ＭＳ Ｐゴシック" pitchFamily="-65" charset="-128"/>
                <a:cs typeface="ＭＳ Ｐゴシック" pitchFamily="-65" charset="-128"/>
              </a:rPr>
              <a:t>Faine</a:t>
            </a:r>
            <a:r>
              <a:rPr lang="en-US" dirty="0" smtClean="0">
                <a:ea typeface="ＭＳ Ｐゴシック" pitchFamily="-65" charset="-128"/>
                <a:cs typeface="ＭＳ Ｐゴシック" pitchFamily="-65" charset="-128"/>
              </a:rPr>
              <a:t> would I dwell on </a:t>
            </a:r>
            <a:r>
              <a:rPr lang="en-US" dirty="0" err="1" smtClean="0">
                <a:ea typeface="ＭＳ Ｐゴシック" pitchFamily="-65" charset="-128"/>
                <a:cs typeface="ＭＳ Ｐゴシック" pitchFamily="-65" charset="-128"/>
              </a:rPr>
              <a:t>forme</a:t>
            </a:r>
            <a:r>
              <a:rPr lang="en-US" dirty="0" smtClean="0">
                <a:ea typeface="ＭＳ Ｐゴシック" pitchFamily="-65" charset="-128"/>
                <a:cs typeface="ＭＳ Ｐゴシック" pitchFamily="-65" charset="-128"/>
              </a:rPr>
              <a:t>, </a:t>
            </a:r>
            <a:r>
              <a:rPr lang="en-US" dirty="0" err="1" smtClean="0">
                <a:ea typeface="ＭＳ Ｐゴシック" pitchFamily="-65" charset="-128"/>
                <a:cs typeface="ＭＳ Ｐゴシック" pitchFamily="-65" charset="-128"/>
              </a:rPr>
              <a:t>faine</a:t>
            </a:r>
            <a:r>
              <a:rPr lang="en-US" dirty="0" smtClean="0">
                <a:ea typeface="ＭＳ Ｐゴシック" pitchFamily="-65" charset="-128"/>
                <a:cs typeface="ＭＳ Ｐゴシック" pitchFamily="-65" charset="-128"/>
              </a:rPr>
              <a:t>, </a:t>
            </a:r>
            <a:r>
              <a:rPr lang="en-US" dirty="0" err="1" smtClean="0">
                <a:ea typeface="ＭＳ Ｐゴシック" pitchFamily="-65" charset="-128"/>
                <a:cs typeface="ＭＳ Ｐゴシック" pitchFamily="-65" charset="-128"/>
              </a:rPr>
              <a:t>faine</a:t>
            </a:r>
            <a:r>
              <a:rPr lang="en-US" dirty="0" smtClean="0">
                <a:ea typeface="ＭＳ Ｐゴシック" pitchFamily="-65" charset="-128"/>
                <a:cs typeface="ＭＳ Ｐゴシック" pitchFamily="-65" charset="-128"/>
              </a:rPr>
              <a:t>, </a:t>
            </a:r>
            <a:r>
              <a:rPr lang="en-US" dirty="0" err="1" smtClean="0">
                <a:ea typeface="ＭＳ Ｐゴシック" pitchFamily="-65" charset="-128"/>
                <a:cs typeface="ＭＳ Ｐゴシック" pitchFamily="-65" charset="-128"/>
              </a:rPr>
              <a:t>denie</a:t>
            </a:r>
            <a:endParaRPr lang="en-US" dirty="0" smtClean="0">
              <a:ea typeface="ＭＳ Ｐゴシック" pitchFamily="-65" charset="-128"/>
              <a:cs typeface="ＭＳ Ｐゴシック" pitchFamily="-65" charset="-128"/>
            </a:endParaRPr>
          </a:p>
          <a:p>
            <a:pPr marL="914400" indent="-914400">
              <a:spcBef>
                <a:spcPct val="0"/>
              </a:spcBef>
              <a:buFontTx/>
              <a:buNone/>
            </a:pPr>
            <a:r>
              <a:rPr lang="en-US" i="1" dirty="0" smtClean="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What I have spoke, but farewell Complement,</a:t>
            </a:r>
          </a:p>
          <a:p>
            <a:pPr marL="914400" indent="-914400">
              <a:spcBef>
                <a:spcPct val="0"/>
              </a:spcBef>
              <a:buFontTx/>
              <a:buNone/>
            </a:pPr>
            <a:r>
              <a:rPr lang="en-US" dirty="0" smtClean="0">
                <a:ea typeface="ＭＳ Ｐゴシック" pitchFamily="-65" charset="-128"/>
                <a:cs typeface="ＭＳ Ｐゴシック" pitchFamily="-65" charset="-128"/>
              </a:rPr>
              <a:t>	Doest thou Love?</a:t>
            </a:r>
          </a:p>
          <a:p>
            <a:pPr>
              <a:buFontTx/>
              <a:buNone/>
            </a:pPr>
            <a:endParaRPr lang="en-US" dirty="0" smtClean="0">
              <a:ea typeface="ＭＳ Ｐゴシック" pitchFamily="-65" charset="-128"/>
              <a:cs typeface="ＭＳ Ｐゴシック" pitchFamily="-65" charset="-128"/>
            </a:endParaRPr>
          </a:p>
          <a:p>
            <a:pPr>
              <a:buFontTx/>
              <a:buNone/>
            </a:pPr>
            <a:endParaRPr lang="en-US" dirty="0">
              <a:ea typeface="ＭＳ Ｐゴシック" pitchFamily="-65" charset="-128"/>
              <a:cs typeface="ＭＳ Ｐゴシック" pitchFamily="-65" charset="-128"/>
            </a:endParaRPr>
          </a:p>
        </p:txBody>
      </p:sp>
      <p:pic>
        <p:nvPicPr>
          <p:cNvPr id="5" name="Picture 4" descr="Screen Shot 2013-09-20 at 6.58.31 PM.png"/>
          <p:cNvPicPr>
            <a:picLocks noChangeAspect="1"/>
          </p:cNvPicPr>
          <p:nvPr/>
        </p:nvPicPr>
        <p:blipFill>
          <a:blip r:embed="rId2"/>
          <a:stretch>
            <a:fillRect/>
          </a:stretch>
        </p:blipFill>
        <p:spPr>
          <a:xfrm>
            <a:off x="152400" y="3352800"/>
            <a:ext cx="790791" cy="990600"/>
          </a:xfrm>
          <a:prstGeom prst="rect">
            <a:avLst/>
          </a:prstGeom>
          <a:effectLst>
            <a:softEdge rad="1397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b="1" dirty="0">
                <a:ea typeface="ＭＳ Ｐゴシック" pitchFamily="-65" charset="-128"/>
                <a:cs typeface="ＭＳ Ｐゴシック" pitchFamily="-65" charset="-128"/>
              </a:rPr>
              <a:t>ECPHONESIS O</a:t>
            </a:r>
          </a:p>
        </p:txBody>
      </p:sp>
      <p:pic>
        <p:nvPicPr>
          <p:cNvPr id="5" name="Picture 4" descr="Screen Shot 2013-09-20 at 6.58.31 PM.png"/>
          <p:cNvPicPr>
            <a:picLocks noChangeAspect="1"/>
          </p:cNvPicPr>
          <p:nvPr/>
        </p:nvPicPr>
        <p:blipFill>
          <a:blip r:embed="rId2"/>
          <a:stretch>
            <a:fillRect/>
          </a:stretch>
        </p:blipFill>
        <p:spPr>
          <a:xfrm>
            <a:off x="381000" y="304800"/>
            <a:ext cx="1524000" cy="1909070"/>
          </a:xfrm>
          <a:prstGeom prst="rect">
            <a:avLst/>
          </a:prstGeom>
          <a:effectLst>
            <a:softEdge rad="139700"/>
          </a:effectLst>
        </p:spPr>
      </p:pic>
      <p:sp>
        <p:nvSpPr>
          <p:cNvPr id="6" name="Content Placeholder 5"/>
          <p:cNvSpPr>
            <a:spLocks noGrp="1"/>
          </p:cNvSpPr>
          <p:nvPr>
            <p:ph sz="half" idx="1"/>
          </p:nvPr>
        </p:nvSpPr>
        <p:spPr>
          <a:xfrm>
            <a:off x="533400" y="2286000"/>
            <a:ext cx="8382000" cy="1066800"/>
          </a:xfrm>
        </p:spPr>
        <p:txBody>
          <a:bodyPr/>
          <a:lstStyle/>
          <a:p>
            <a:pPr>
              <a:spcBef>
                <a:spcPts val="0"/>
              </a:spcBef>
              <a:buFontTx/>
              <a:buNone/>
              <a:tabLst>
                <a:tab pos="1143000" algn="l"/>
              </a:tabLst>
            </a:pPr>
            <a:r>
              <a:rPr lang="en-US" sz="2800" b="1" i="1" dirty="0" smtClean="0">
                <a:ea typeface="ＭＳ Ｐゴシック" pitchFamily="-65" charset="-128"/>
                <a:cs typeface="ＭＳ Ｐゴシック" pitchFamily="-65" charset="-128"/>
              </a:rPr>
              <a:t>Orsino:</a:t>
            </a:r>
            <a:r>
              <a:rPr lang="en-US" sz="2800" b="1" dirty="0" smtClean="0">
                <a:ea typeface="ＭＳ Ｐゴシック" pitchFamily="-65" charset="-128"/>
                <a:cs typeface="ＭＳ Ｐゴシック" pitchFamily="-65" charset="-128"/>
              </a:rPr>
              <a:t> 	O when mine eyes did see Olivia first,</a:t>
            </a:r>
          </a:p>
          <a:p>
            <a:pPr>
              <a:spcBef>
                <a:spcPts val="0"/>
              </a:spcBef>
              <a:buFontTx/>
              <a:buNone/>
              <a:tabLst>
                <a:tab pos="1143000" algn="l"/>
              </a:tabLst>
            </a:pPr>
            <a:r>
              <a:rPr lang="en-US" sz="2800" b="1" dirty="0" smtClean="0">
                <a:ea typeface="ＭＳ Ｐゴシック" pitchFamily="-65" charset="-128"/>
                <a:cs typeface="ＭＳ Ｐゴシック" pitchFamily="-65" charset="-128"/>
              </a:rPr>
              <a:t>		Methought she purged the air of pestilence;</a:t>
            </a:r>
          </a:p>
          <a:p>
            <a:pPr>
              <a:spcBef>
                <a:spcPts val="0"/>
              </a:spcBef>
              <a:buFontTx/>
              <a:buNone/>
            </a:pPr>
            <a:endParaRPr lang="en-US" sz="2400" i="1" dirty="0" smtClean="0">
              <a:ea typeface="ＭＳ Ｐゴシック" pitchFamily="-65" charset="-128"/>
              <a:cs typeface="ＭＳ Ｐゴシック" pitchFamily="-65" charset="-128"/>
            </a:endParaRPr>
          </a:p>
          <a:p>
            <a:pPr>
              <a:spcBef>
                <a:spcPts val="0"/>
              </a:spcBef>
              <a:buFontTx/>
              <a:buNone/>
            </a:pPr>
            <a:endParaRPr lang="en-US" sz="2400" i="1" dirty="0" smtClean="0">
              <a:ea typeface="ＭＳ Ｐゴシック" pitchFamily="-65" charset="-128"/>
              <a:cs typeface="ＭＳ Ｐゴシック" pitchFamily="-65" charset="-128"/>
            </a:endParaRPr>
          </a:p>
        </p:txBody>
      </p:sp>
      <p:sp>
        <p:nvSpPr>
          <p:cNvPr id="8" name="TextBox 7"/>
          <p:cNvSpPr txBox="1"/>
          <p:nvPr/>
        </p:nvSpPr>
        <p:spPr>
          <a:xfrm>
            <a:off x="533400" y="3581400"/>
            <a:ext cx="8458200" cy="702756"/>
          </a:xfrm>
          <a:prstGeom prst="rect">
            <a:avLst/>
          </a:prstGeom>
          <a:noFill/>
        </p:spPr>
        <p:txBody>
          <a:bodyPr wrap="square" rtlCol="0">
            <a:spAutoFit/>
          </a:bodyPr>
          <a:lstStyle/>
          <a:p>
            <a:pPr marL="0" indent="0">
              <a:lnSpc>
                <a:spcPct val="150000"/>
              </a:lnSpc>
              <a:spcBef>
                <a:spcPts val="0"/>
              </a:spcBef>
              <a:buNone/>
            </a:pPr>
            <a:r>
              <a:rPr lang="en-US" sz="2800" b="1" i="1" dirty="0" smtClean="0">
                <a:latin typeface="+mn-lt"/>
              </a:rPr>
              <a:t>Juliet:    </a:t>
            </a:r>
            <a:r>
              <a:rPr lang="en-US" sz="2800" b="1" dirty="0" smtClean="0">
                <a:latin typeface="+mn-lt"/>
              </a:rPr>
              <a:t>O God, she comes!  O honey Nurse, what news?</a:t>
            </a:r>
            <a:endParaRPr lang="en-US" sz="2800" b="1" dirty="0">
              <a:latin typeface="+mn-lt"/>
            </a:endParaRPr>
          </a:p>
        </p:txBody>
      </p:sp>
      <p:sp>
        <p:nvSpPr>
          <p:cNvPr id="9" name="TextBox 8"/>
          <p:cNvSpPr txBox="1"/>
          <p:nvPr/>
        </p:nvSpPr>
        <p:spPr>
          <a:xfrm>
            <a:off x="533400" y="4800600"/>
            <a:ext cx="8610600" cy="523220"/>
          </a:xfrm>
          <a:prstGeom prst="rect">
            <a:avLst/>
          </a:prstGeom>
          <a:noFill/>
        </p:spPr>
        <p:txBody>
          <a:bodyPr wrap="square" rtlCol="0">
            <a:spAutoFit/>
          </a:bodyPr>
          <a:lstStyle/>
          <a:p>
            <a:pPr>
              <a:spcBef>
                <a:spcPts val="0"/>
              </a:spcBef>
              <a:buFontTx/>
              <a:buNone/>
            </a:pPr>
            <a:r>
              <a:rPr lang="en-US" sz="2800" b="1" i="1" dirty="0" smtClean="0">
                <a:latin typeface="+mn-lt"/>
                <a:ea typeface="ＭＳ Ｐゴシック" pitchFamily="-65" charset="-128"/>
                <a:cs typeface="ＭＳ Ｐゴシック" pitchFamily="-65" charset="-128"/>
              </a:rPr>
              <a:t>Nurse:</a:t>
            </a:r>
            <a:r>
              <a:rPr lang="en-US" sz="2800" b="1" dirty="0" smtClean="0">
                <a:latin typeface="+mn-lt"/>
                <a:ea typeface="ＭＳ Ｐゴシック" pitchFamily="-65" charset="-128"/>
                <a:cs typeface="ＭＳ Ｐゴシック" pitchFamily="-65" charset="-128"/>
              </a:rPr>
              <a:t>	   My back a’ t’other side: O my back, my 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362200"/>
            <a:ext cx="9144000" cy="868362"/>
          </a:xfrm>
        </p:spPr>
        <p:txBody>
          <a:bodyPr/>
          <a:lstStyle/>
          <a:p>
            <a:r>
              <a:rPr lang="en-US" sz="7200" b="1" cap="small" dirty="0" smtClean="0">
                <a:ea typeface="ＭＳ Ｐゴシック" pitchFamily="-111" charset="-128"/>
                <a:cs typeface="ＭＳ Ｐゴシック" pitchFamily="-111" charset="-128"/>
              </a:rPr>
              <a:t>Full Thought</a:t>
            </a:r>
            <a:endParaRPr lang="en-US" sz="7200" b="1" cap="small" dirty="0">
              <a:ea typeface="ＭＳ Ｐゴシック" pitchFamily="-111" charset="-128"/>
              <a:cs typeface="ＭＳ Ｐゴシック" pitchFamily="-111" charset="-128"/>
            </a:endParaRPr>
          </a:p>
        </p:txBody>
      </p:sp>
      <p:sp>
        <p:nvSpPr>
          <p:cNvPr id="61443" name="Content Placeholder 2"/>
          <p:cNvSpPr>
            <a:spLocks noGrp="1"/>
          </p:cNvSpPr>
          <p:nvPr>
            <p:ph sz="half" idx="1"/>
          </p:nvPr>
        </p:nvSpPr>
        <p:spPr>
          <a:xfrm>
            <a:off x="0" y="4114800"/>
            <a:ext cx="9144000" cy="627063"/>
          </a:xfrm>
        </p:spPr>
        <p:txBody>
          <a:bodyPr/>
          <a:lstStyle/>
          <a:p>
            <a:pPr>
              <a:buFontTx/>
              <a:buNone/>
            </a:pPr>
            <a:r>
              <a:rPr lang="en-US" sz="4000" b="1" dirty="0" smtClean="0">
                <a:ea typeface="ＭＳ Ｐゴシック" pitchFamily="-111" charset="-128"/>
                <a:cs typeface="ＭＳ Ｐゴシック" pitchFamily="-111" charset="-128"/>
              </a:rPr>
              <a:t>  . </a:t>
            </a:r>
            <a:r>
              <a:rPr lang="en-US" b="1" dirty="0" smtClean="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PERIOD      </a:t>
            </a:r>
            <a:r>
              <a:rPr lang="en-US" b="1" dirty="0" smtClean="0">
                <a:ea typeface="ＭＳ Ｐゴシック" pitchFamily="-111" charset="-128"/>
                <a:cs typeface="ＭＳ Ｐゴシック" pitchFamily="-111" charset="-128"/>
              </a:rPr>
              <a:t>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 EXCLAMATION POINT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QUESTION MARK</a:t>
            </a:r>
            <a:endParaRPr lang="en-US" b="1" dirty="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28600"/>
            <a:ext cx="9144000" cy="1935162"/>
          </a:xfrm>
        </p:spPr>
        <p:txBody>
          <a:bodyPr/>
          <a:lstStyle/>
          <a:p>
            <a:r>
              <a:rPr lang="en-US" sz="4800" b="1" cap="small" dirty="0" smtClean="0">
                <a:ea typeface="ＭＳ Ｐゴシック" pitchFamily="-111" charset="-128"/>
                <a:cs typeface="ＭＳ Ｐゴシック" pitchFamily="-111" charset="-128"/>
              </a:rPr>
              <a:t>Exercise: Full Thought</a:t>
            </a:r>
            <a:br>
              <a:rPr lang="en-US" sz="4800" b="1" cap="small" dirty="0" smtClean="0">
                <a:ea typeface="ＭＳ Ｐゴシック" pitchFamily="-111" charset="-128"/>
                <a:cs typeface="ＭＳ Ｐゴシック" pitchFamily="-111" charset="-128"/>
              </a:rPr>
            </a:br>
            <a:r>
              <a:rPr lang="en-US" sz="4800" b="1" cap="small" dirty="0" smtClean="0">
                <a:ea typeface="ＭＳ Ｐゴシック" pitchFamily="-111" charset="-128"/>
                <a:cs typeface="ＭＳ Ｐゴシック" pitchFamily="-111" charset="-128"/>
              </a:rPr>
              <a:t>Musical Chairs</a:t>
            </a:r>
            <a:endParaRPr lang="en-US" sz="4800" b="1" cap="small" dirty="0">
              <a:ea typeface="ＭＳ Ｐゴシック" pitchFamily="-111" charset="-128"/>
              <a:cs typeface="ＭＳ Ｐゴシック" pitchFamily="-111" charset="-128"/>
            </a:endParaRPr>
          </a:p>
        </p:txBody>
      </p:sp>
      <p:pic>
        <p:nvPicPr>
          <p:cNvPr id="5" name="Picture 4" descr="shutterstock_19853341_crop380w.jpg"/>
          <p:cNvPicPr>
            <a:picLocks noChangeAspect="1"/>
          </p:cNvPicPr>
          <p:nvPr/>
        </p:nvPicPr>
        <p:blipFill>
          <a:blip r:embed="rId2"/>
          <a:stretch>
            <a:fillRect/>
          </a:stretch>
        </p:blipFill>
        <p:spPr>
          <a:xfrm>
            <a:off x="1981200" y="3200400"/>
            <a:ext cx="5257800" cy="3459079"/>
          </a:xfrm>
          <a:prstGeom prst="rect">
            <a:avLst/>
          </a:prstGeom>
          <a:effectLst>
            <a:softEdge rad="114300"/>
          </a:effectLst>
        </p:spPr>
      </p:pic>
      <p:sp>
        <p:nvSpPr>
          <p:cNvPr id="7" name="Content Placeholder 2"/>
          <p:cNvSpPr>
            <a:spLocks noGrp="1"/>
          </p:cNvSpPr>
          <p:nvPr>
            <p:ph sz="half" idx="1"/>
          </p:nvPr>
        </p:nvSpPr>
        <p:spPr>
          <a:xfrm>
            <a:off x="304800" y="2286000"/>
            <a:ext cx="8839200" cy="627063"/>
          </a:xfrm>
        </p:spPr>
        <p:txBody>
          <a:bodyPr/>
          <a:lstStyle/>
          <a:p>
            <a:pPr>
              <a:buFontTx/>
              <a:buNone/>
            </a:pP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PERIOD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EXCLAMATION POINT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QUESTION MARK</a:t>
            </a:r>
            <a:endParaRPr lang="en-US" b="1" dirty="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2362200"/>
            <a:ext cx="7313613" cy="868362"/>
          </a:xfrm>
        </p:spPr>
        <p:txBody>
          <a:bodyPr/>
          <a:lstStyle/>
          <a:p>
            <a:r>
              <a:rPr lang="en-US" sz="7200" b="1" cap="small" dirty="0" smtClean="0">
                <a:ea typeface="ＭＳ Ｐゴシック" pitchFamily="-111" charset="-128"/>
                <a:cs typeface="ＭＳ Ｐゴシック" pitchFamily="-111" charset="-128"/>
              </a:rPr>
              <a:t>Full Stops</a:t>
            </a:r>
            <a:endParaRPr lang="en-US" sz="7200" b="1" cap="small" dirty="0">
              <a:ea typeface="ＭＳ Ｐゴシック" pitchFamily="-111" charset="-128"/>
              <a:cs typeface="ＭＳ Ｐゴシック" pitchFamily="-111" charset="-128"/>
            </a:endParaRPr>
          </a:p>
        </p:txBody>
      </p:sp>
      <p:sp>
        <p:nvSpPr>
          <p:cNvPr id="61443" name="Content Placeholder 2"/>
          <p:cNvSpPr>
            <a:spLocks noGrp="1"/>
          </p:cNvSpPr>
          <p:nvPr>
            <p:ph sz="half" idx="1"/>
          </p:nvPr>
        </p:nvSpPr>
        <p:spPr>
          <a:xfrm>
            <a:off x="228600" y="4114800"/>
            <a:ext cx="8610600" cy="627063"/>
          </a:xfrm>
        </p:spPr>
        <p:txBody>
          <a:bodyPr/>
          <a:lstStyle/>
          <a:p>
            <a:pPr>
              <a:buFontTx/>
              <a:buNone/>
            </a:pPr>
            <a:r>
              <a:rPr lang="en-US" sz="40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PERIOD      </a:t>
            </a:r>
            <a:r>
              <a:rPr lang="en-US" b="1" dirty="0" smtClean="0">
                <a:ea typeface="ＭＳ Ｐゴシック" pitchFamily="-111" charset="-128"/>
                <a:cs typeface="ＭＳ Ｐゴシック" pitchFamily="-111" charset="-128"/>
              </a:rPr>
              <a:t>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 EXCLAMATION POINT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QUESTION MARK</a:t>
            </a:r>
            <a:endParaRPr lang="en-US" b="1" dirty="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78486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2514600"/>
            <a:ext cx="7313613" cy="868362"/>
          </a:xfrm>
        </p:spPr>
        <p:txBody>
          <a:bodyPr/>
          <a:lstStyle/>
          <a:p>
            <a:r>
              <a:rPr lang="en-US" sz="7200" b="1" dirty="0">
                <a:ea typeface="ＭＳ Ｐゴシック" pitchFamily="-65" charset="-128"/>
                <a:cs typeface="ＭＳ Ｐゴシック" pitchFamily="-65" charset="-128"/>
              </a:rPr>
              <a:t>MID STOPS</a:t>
            </a:r>
          </a:p>
        </p:txBody>
      </p:sp>
      <p:sp>
        <p:nvSpPr>
          <p:cNvPr id="14" name="Content Placeholder 2"/>
          <p:cNvSpPr>
            <a:spLocks noGrp="1"/>
          </p:cNvSpPr>
          <p:nvPr>
            <p:ph sz="half" idx="1"/>
          </p:nvPr>
        </p:nvSpPr>
        <p:spPr>
          <a:xfrm>
            <a:off x="228600" y="4114800"/>
            <a:ext cx="8610600" cy="627063"/>
          </a:xfrm>
        </p:spPr>
        <p:txBody>
          <a:bodyPr/>
          <a:lstStyle/>
          <a:p>
            <a:pPr>
              <a:buFontTx/>
              <a:buNone/>
            </a:pPr>
            <a:r>
              <a:rPr lang="en-US" sz="40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PERIOD      </a:t>
            </a:r>
            <a:r>
              <a:rPr lang="en-US" b="1" dirty="0" smtClean="0">
                <a:ea typeface="ＭＳ Ｐゴシック" pitchFamily="-111" charset="-128"/>
                <a:cs typeface="ＭＳ Ｐゴシック" pitchFamily="-111" charset="-128"/>
              </a:rPr>
              <a:t>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 EXCLAMATION POINT     </a:t>
            </a:r>
            <a:r>
              <a:rPr lang="en-US" sz="4000" b="1"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QUESTION MARK</a:t>
            </a:r>
            <a:endParaRPr lang="en-US" b="1" dirty="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Times New Roman" pitchFamily="-65" charset="0"/>
                <a:ea typeface="ＭＳ Ｐゴシック" pitchFamily="-65" charset="-128"/>
                <a:cs typeface="ＭＳ Ｐゴシック" pitchFamily="-65" charset="-128"/>
              </a:rPr>
              <a:t>A Hyde Park, London orator in the early 1900</a:t>
            </a:r>
            <a:r>
              <a:rPr lang="en-US">
                <a:ea typeface="ＭＳ Ｐゴシック" pitchFamily="-65" charset="-128"/>
                <a:cs typeface="ＭＳ Ｐゴシック" pitchFamily="-65" charset="-128"/>
              </a:rPr>
              <a:t>’</a:t>
            </a:r>
            <a:r>
              <a:rPr lang="en-US">
                <a:latin typeface="Times New Roman" pitchFamily="-65" charset="0"/>
                <a:ea typeface="ＭＳ Ｐゴシック" pitchFamily="-65" charset="-128"/>
                <a:cs typeface="ＭＳ Ｐゴシック" pitchFamily="-65" charset="-128"/>
              </a:rPr>
              <a:t>s </a:t>
            </a:r>
          </a:p>
        </p:txBody>
      </p:sp>
      <p:pic>
        <p:nvPicPr>
          <p:cNvPr id="35843" name="Picture 6" descr="tmspeaks"/>
          <p:cNvPicPr>
            <a:picLocks noGrp="1" noChangeAspect="1" noChangeArrowheads="1"/>
          </p:cNvPicPr>
          <p:nvPr>
            <p:ph type="clipArt" sz="half" idx="1"/>
          </p:nvPr>
        </p:nvPicPr>
        <p:blipFill>
          <a:blip r:embed="rId3"/>
          <a:srcRect/>
          <a:stretch>
            <a:fillRect/>
          </a:stretch>
        </p:blipFill>
        <p:spPr>
          <a:xfrm>
            <a:off x="304800" y="1981200"/>
            <a:ext cx="3019425" cy="4038600"/>
          </a:xfrm>
          <a:effectLst>
            <a:softEdge rad="63500"/>
          </a:effectLst>
        </p:spPr>
      </p:pic>
      <p:sp>
        <p:nvSpPr>
          <p:cNvPr id="35844" name="Rectangle 3"/>
          <p:cNvSpPr>
            <a:spLocks noGrp="1" noChangeArrowheads="1"/>
          </p:cNvSpPr>
          <p:nvPr>
            <p:ph type="body" sz="half" idx="2"/>
          </p:nvPr>
        </p:nvSpPr>
        <p:spPr>
          <a:xfrm>
            <a:off x="3505200" y="1981200"/>
            <a:ext cx="5410200" cy="4572000"/>
          </a:xfrm>
        </p:spPr>
        <p:txBody>
          <a:bodyPr/>
          <a:lstStyle/>
          <a:p>
            <a:pPr eaLnBrk="1" hangingPunct="1">
              <a:buFontTx/>
              <a:buNone/>
            </a:pPr>
            <a:r>
              <a:rPr lang="en-US" sz="3200" dirty="0">
                <a:ea typeface="ＭＳ Ｐゴシック" pitchFamily="-65" charset="-128"/>
                <a:cs typeface="ＭＳ Ｐゴシック" pitchFamily="-65" charset="-128"/>
              </a:rPr>
              <a:t>The present government </a:t>
            </a:r>
            <a:r>
              <a:rPr lang="en-US" sz="3200" dirty="0" smtClean="0">
                <a:ea typeface="ＭＳ Ｐゴシック" pitchFamily="-65" charset="-128"/>
                <a:cs typeface="ＭＳ Ｐゴシック" pitchFamily="-65" charset="-128"/>
              </a:rPr>
              <a:t>here—the most </a:t>
            </a:r>
            <a:r>
              <a:rPr lang="en-US" sz="3200" dirty="0">
                <a:ea typeface="ＭＳ Ｐゴシック" pitchFamily="-65" charset="-128"/>
                <a:cs typeface="ＭＳ Ｐゴシック" pitchFamily="-65" charset="-128"/>
              </a:rPr>
              <a:t>degraded, the most cowardly, the most debased, the most blood thirsty set of sneaking ruffians that ever disgraced the title of so called humanity.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78486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838200" y="2667000"/>
            <a:ext cx="7313613" cy="868362"/>
          </a:xfrm>
        </p:spPr>
        <p:txBody>
          <a:bodyPr/>
          <a:lstStyle/>
          <a:p>
            <a:r>
              <a:rPr lang="en-US" sz="7200" b="1" dirty="0">
                <a:ea typeface="ＭＳ Ｐゴシック" pitchFamily="-65" charset="-128"/>
                <a:cs typeface="ＭＳ Ｐゴシック" pitchFamily="-65" charset="-128"/>
              </a:rPr>
              <a:t>COLONS &amp; SEMI-COLONS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80010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
        <p:nvSpPr>
          <p:cNvPr id="21" name="TextBox 20"/>
          <p:cNvSpPr txBox="1">
            <a:spLocks noChangeArrowheads="1"/>
          </p:cNvSpPr>
          <p:nvPr/>
        </p:nvSpPr>
        <p:spPr bwMode="auto">
          <a:xfrm>
            <a:off x="6324600" y="1290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2" name="TextBox 21"/>
          <p:cNvSpPr txBox="1">
            <a:spLocks noChangeArrowheads="1"/>
          </p:cNvSpPr>
          <p:nvPr/>
        </p:nvSpPr>
        <p:spPr bwMode="auto">
          <a:xfrm>
            <a:off x="49530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4" name="TextBox 23"/>
          <p:cNvSpPr txBox="1">
            <a:spLocks noChangeArrowheads="1"/>
          </p:cNvSpPr>
          <p:nvPr/>
        </p:nvSpPr>
        <p:spPr bwMode="auto">
          <a:xfrm>
            <a:off x="65532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38200" y="2895600"/>
            <a:ext cx="7313613" cy="868362"/>
          </a:xfrm>
        </p:spPr>
        <p:txBody>
          <a:bodyPr/>
          <a:lstStyle/>
          <a:p>
            <a:r>
              <a:rPr lang="en-US" sz="7200" b="1" dirty="0">
                <a:ea typeface="ＭＳ Ｐゴシック" pitchFamily="-65" charset="-128"/>
                <a:cs typeface="ＭＳ Ｐゴシック" pitchFamily="-65" charset="-128"/>
              </a:rPr>
              <a:t>COMMAS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80010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
        <p:nvSpPr>
          <p:cNvPr id="21" name="TextBox 20"/>
          <p:cNvSpPr txBox="1">
            <a:spLocks noChangeArrowheads="1"/>
          </p:cNvSpPr>
          <p:nvPr/>
        </p:nvSpPr>
        <p:spPr bwMode="auto">
          <a:xfrm>
            <a:off x="6324600" y="1290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2" name="TextBox 21"/>
          <p:cNvSpPr txBox="1">
            <a:spLocks noChangeArrowheads="1"/>
          </p:cNvSpPr>
          <p:nvPr/>
        </p:nvSpPr>
        <p:spPr bwMode="auto">
          <a:xfrm>
            <a:off x="49530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4" name="TextBox 23"/>
          <p:cNvSpPr txBox="1">
            <a:spLocks noChangeArrowheads="1"/>
          </p:cNvSpPr>
          <p:nvPr/>
        </p:nvSpPr>
        <p:spPr bwMode="auto">
          <a:xfrm>
            <a:off x="65532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5" name="TextBox 24"/>
          <p:cNvSpPr txBox="1">
            <a:spLocks noChangeArrowheads="1"/>
          </p:cNvSpPr>
          <p:nvPr/>
        </p:nvSpPr>
        <p:spPr bwMode="auto">
          <a:xfrm>
            <a:off x="6629400" y="19050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6" name="TextBox 25"/>
          <p:cNvSpPr txBox="1">
            <a:spLocks noChangeArrowheads="1"/>
          </p:cNvSpPr>
          <p:nvPr/>
        </p:nvSpPr>
        <p:spPr bwMode="auto">
          <a:xfrm>
            <a:off x="7848600" y="25146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14400" y="2514600"/>
            <a:ext cx="7313613" cy="868362"/>
          </a:xfrm>
        </p:spPr>
        <p:txBody>
          <a:bodyPr/>
          <a:lstStyle/>
          <a:p>
            <a:r>
              <a:rPr lang="en-US" sz="7200" b="1" dirty="0">
                <a:ea typeface="ＭＳ Ｐゴシック" pitchFamily="-65" charset="-128"/>
                <a:cs typeface="ＭＳ Ｐゴシック" pitchFamily="-65" charset="-128"/>
              </a:rPr>
              <a:t>MAGIC MAMET MOMENT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80010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
        <p:nvSpPr>
          <p:cNvPr id="21" name="TextBox 20"/>
          <p:cNvSpPr txBox="1">
            <a:spLocks noChangeArrowheads="1"/>
          </p:cNvSpPr>
          <p:nvPr/>
        </p:nvSpPr>
        <p:spPr bwMode="auto">
          <a:xfrm>
            <a:off x="6324600" y="1290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2" name="TextBox 21"/>
          <p:cNvSpPr txBox="1">
            <a:spLocks noChangeArrowheads="1"/>
          </p:cNvSpPr>
          <p:nvPr/>
        </p:nvSpPr>
        <p:spPr bwMode="auto">
          <a:xfrm>
            <a:off x="49530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4" name="TextBox 23"/>
          <p:cNvSpPr txBox="1">
            <a:spLocks noChangeArrowheads="1"/>
          </p:cNvSpPr>
          <p:nvPr/>
        </p:nvSpPr>
        <p:spPr bwMode="auto">
          <a:xfrm>
            <a:off x="65532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5" name="TextBox 24"/>
          <p:cNvSpPr txBox="1">
            <a:spLocks noChangeArrowheads="1"/>
          </p:cNvSpPr>
          <p:nvPr/>
        </p:nvSpPr>
        <p:spPr bwMode="auto">
          <a:xfrm>
            <a:off x="6629400" y="19050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6" name="TextBox 25"/>
          <p:cNvSpPr txBox="1">
            <a:spLocks noChangeArrowheads="1"/>
          </p:cNvSpPr>
          <p:nvPr/>
        </p:nvSpPr>
        <p:spPr bwMode="auto">
          <a:xfrm>
            <a:off x="7848600" y="25146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7" name="TextBox 26"/>
          <p:cNvSpPr txBox="1">
            <a:spLocks noChangeArrowheads="1"/>
          </p:cNvSpPr>
          <p:nvPr/>
        </p:nvSpPr>
        <p:spPr bwMode="auto">
          <a:xfrm>
            <a:off x="6553200" y="50247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8" name="TextBox 27"/>
          <p:cNvSpPr txBox="1">
            <a:spLocks noChangeArrowheads="1"/>
          </p:cNvSpPr>
          <p:nvPr/>
        </p:nvSpPr>
        <p:spPr bwMode="auto">
          <a:xfrm>
            <a:off x="5943600" y="56343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2514600"/>
            <a:ext cx="8153400" cy="868362"/>
          </a:xfrm>
        </p:spPr>
        <p:txBody>
          <a:bodyPr/>
          <a:lstStyle/>
          <a:p>
            <a:r>
              <a:rPr lang="en-US" sz="7200" b="1" dirty="0" smtClean="0">
                <a:ea typeface="ＭＳ Ｐゴシック" pitchFamily="-65" charset="-128"/>
                <a:cs typeface="ＭＳ Ｐゴシック" pitchFamily="-65" charset="-128"/>
              </a:rPr>
              <a:t>CAPITALIZATION</a:t>
            </a:r>
            <a:endParaRPr lang="en-US" sz="7200" b="1"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514600"/>
            <a:ext cx="9144000" cy="1362075"/>
          </a:xfrm>
        </p:spPr>
        <p:txBody>
          <a:bodyPr/>
          <a:lstStyle/>
          <a:p>
            <a:pPr marL="457200">
              <a:tabLst>
                <a:tab pos="1828800" algn="l"/>
              </a:tabLst>
            </a:pPr>
            <a:r>
              <a:rPr lang="en-US" u="sng" dirty="0" smtClean="0"/>
              <a:t>King Lear</a:t>
            </a:r>
            <a:r>
              <a:rPr lang="en-US" dirty="0" smtClean="0"/>
              <a:t/>
            </a:r>
            <a:br>
              <a:rPr lang="en-US" dirty="0" smtClean="0"/>
            </a:br>
            <a:r>
              <a:rPr lang="en-US" dirty="0" smtClean="0"/>
              <a:t/>
            </a:r>
            <a:br>
              <a:rPr lang="en-US" dirty="0" smtClean="0"/>
            </a:br>
            <a:r>
              <a:rPr lang="en-US" i="1" dirty="0" smtClean="0"/>
              <a:t>Lear</a:t>
            </a:r>
            <a:r>
              <a:rPr lang="en-US" dirty="0" smtClean="0"/>
              <a:t>	</a:t>
            </a:r>
            <a:r>
              <a:rPr lang="en-US" sz="2800" dirty="0" smtClean="0"/>
              <a:t>Our son of </a:t>
            </a:r>
            <a:r>
              <a:rPr lang="en-US" sz="2800" dirty="0" err="1" smtClean="0"/>
              <a:t>Cornwal</a:t>
            </a:r>
            <a:r>
              <a:rPr lang="en-US" sz="2800" dirty="0" smtClean="0"/>
              <a:t/>
            </a:r>
            <a:br>
              <a:rPr lang="en-US" sz="2800" dirty="0" smtClean="0"/>
            </a:br>
            <a:r>
              <a:rPr lang="en-US" sz="2800" dirty="0" smtClean="0"/>
              <a:t>	And you our no </a:t>
            </a:r>
            <a:r>
              <a:rPr lang="en-US" sz="2800" dirty="0" err="1" smtClean="0"/>
              <a:t>lesse</a:t>
            </a:r>
            <a:r>
              <a:rPr lang="en-US" sz="2800" dirty="0" smtClean="0"/>
              <a:t> loving </a:t>
            </a:r>
            <a:r>
              <a:rPr lang="en-US" sz="2800" dirty="0" err="1" smtClean="0"/>
              <a:t>Sonne</a:t>
            </a:r>
            <a:r>
              <a:rPr lang="en-US" sz="2800" dirty="0" smtClean="0"/>
              <a:t> of Albany</a:t>
            </a:r>
            <a:endParaRPr lang="en-US" sz="2800" dirty="0"/>
          </a:p>
        </p:txBody>
      </p:sp>
      <p:sp>
        <p:nvSpPr>
          <p:cNvPr id="7" name="Oval 6"/>
          <p:cNvSpPr>
            <a:spLocks noChangeArrowheads="1"/>
          </p:cNvSpPr>
          <p:nvPr/>
        </p:nvSpPr>
        <p:spPr bwMode="auto">
          <a:xfrm>
            <a:off x="5791200" y="3276600"/>
            <a:ext cx="1219200" cy="7620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80010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
        <p:nvSpPr>
          <p:cNvPr id="21" name="TextBox 20"/>
          <p:cNvSpPr txBox="1">
            <a:spLocks noChangeArrowheads="1"/>
          </p:cNvSpPr>
          <p:nvPr/>
        </p:nvSpPr>
        <p:spPr bwMode="auto">
          <a:xfrm>
            <a:off x="6324600" y="1290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2" name="TextBox 21"/>
          <p:cNvSpPr txBox="1">
            <a:spLocks noChangeArrowheads="1"/>
          </p:cNvSpPr>
          <p:nvPr/>
        </p:nvSpPr>
        <p:spPr bwMode="auto">
          <a:xfrm>
            <a:off x="49530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4" name="TextBox 23"/>
          <p:cNvSpPr txBox="1">
            <a:spLocks noChangeArrowheads="1"/>
          </p:cNvSpPr>
          <p:nvPr/>
        </p:nvSpPr>
        <p:spPr bwMode="auto">
          <a:xfrm>
            <a:off x="65532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5" name="TextBox 24"/>
          <p:cNvSpPr txBox="1">
            <a:spLocks noChangeArrowheads="1"/>
          </p:cNvSpPr>
          <p:nvPr/>
        </p:nvSpPr>
        <p:spPr bwMode="auto">
          <a:xfrm>
            <a:off x="6629400" y="19050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6" name="TextBox 25"/>
          <p:cNvSpPr txBox="1">
            <a:spLocks noChangeArrowheads="1"/>
          </p:cNvSpPr>
          <p:nvPr/>
        </p:nvSpPr>
        <p:spPr bwMode="auto">
          <a:xfrm>
            <a:off x="7848600" y="25146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7" name="TextBox 26"/>
          <p:cNvSpPr txBox="1">
            <a:spLocks noChangeArrowheads="1"/>
          </p:cNvSpPr>
          <p:nvPr/>
        </p:nvSpPr>
        <p:spPr bwMode="auto">
          <a:xfrm>
            <a:off x="6553200" y="50247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8" name="TextBox 27"/>
          <p:cNvSpPr txBox="1">
            <a:spLocks noChangeArrowheads="1"/>
          </p:cNvSpPr>
          <p:nvPr/>
        </p:nvSpPr>
        <p:spPr bwMode="auto">
          <a:xfrm>
            <a:off x="5943600" y="56343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9" name="Oval 28"/>
          <p:cNvSpPr>
            <a:spLocks noChangeArrowheads="1"/>
          </p:cNvSpPr>
          <p:nvPr/>
        </p:nvSpPr>
        <p:spPr bwMode="auto">
          <a:xfrm>
            <a:off x="3048000" y="685800"/>
            <a:ext cx="15240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0" name="Oval 29"/>
          <p:cNvSpPr>
            <a:spLocks noChangeArrowheads="1"/>
          </p:cNvSpPr>
          <p:nvPr/>
        </p:nvSpPr>
        <p:spPr bwMode="auto">
          <a:xfrm>
            <a:off x="2209800" y="1905000"/>
            <a:ext cx="16002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1" name="Oval 30"/>
          <p:cNvSpPr>
            <a:spLocks noChangeArrowheads="1"/>
          </p:cNvSpPr>
          <p:nvPr/>
        </p:nvSpPr>
        <p:spPr bwMode="auto">
          <a:xfrm>
            <a:off x="2819400" y="3733800"/>
            <a:ext cx="10668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ChangeArrowheads="1"/>
          </p:cNvSpPr>
          <p:nvPr/>
        </p:nvSpPr>
        <p:spPr bwMode="auto">
          <a:xfrm>
            <a:off x="685800" y="304800"/>
            <a:ext cx="7772400" cy="685800"/>
          </a:xfrm>
          <a:prstGeom prst="rect">
            <a:avLst/>
          </a:prstGeom>
          <a:noFill/>
          <a:ln w="9525">
            <a:noFill/>
            <a:miter lim="800000"/>
            <a:headEnd/>
            <a:tailEnd/>
          </a:ln>
        </p:spPr>
        <p:txBody>
          <a:bodyPr anchor="b">
            <a:prstTxWarp prst="textNoShape">
              <a:avLst/>
            </a:prstTxWarp>
          </a:bodyPr>
          <a:lstStyle/>
          <a:p>
            <a:pPr algn="ctr" eaLnBrk="1" hangingPunct="1"/>
            <a:r>
              <a:rPr kumimoji="1" lang="en-US" sz="4800" dirty="0">
                <a:latin typeface="+mj-lt"/>
              </a:rPr>
              <a:t>This is how it was printed:</a:t>
            </a:r>
          </a:p>
        </p:txBody>
      </p:sp>
      <p:sp>
        <p:nvSpPr>
          <p:cNvPr id="35843" name="Rectangle 9"/>
          <p:cNvSpPr>
            <a:spLocks noChangeArrowheads="1"/>
          </p:cNvSpPr>
          <p:nvPr/>
        </p:nvSpPr>
        <p:spPr bwMode="auto">
          <a:xfrm>
            <a:off x="3581400" y="1295400"/>
            <a:ext cx="5334000" cy="541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kumimoji="1" lang="en-US" sz="3200" dirty="0" smtClean="0">
                <a:latin typeface="+mn-lt"/>
              </a:rPr>
              <a:t>The </a:t>
            </a:r>
            <a:r>
              <a:rPr kumimoji="1" lang="en-US" sz="3200" dirty="0">
                <a:latin typeface="+mn-lt"/>
              </a:rPr>
              <a:t>present Government </a:t>
            </a:r>
            <a:r>
              <a:rPr kumimoji="1" lang="en-US" sz="3200" dirty="0" err="1">
                <a:latin typeface="+mn-lt"/>
              </a:rPr>
              <a:t>Har</a:t>
            </a:r>
            <a:r>
              <a:rPr kumimoji="1" lang="en-US" sz="3200" dirty="0">
                <a:latin typeface="+mn-lt"/>
              </a:rPr>
              <a:t>. The most Abandoned.  The most Degraded!  The most Cowardly!  The most Debased!  The most </a:t>
            </a:r>
            <a:r>
              <a:rPr kumimoji="1" lang="en-US" sz="3200" dirty="0" err="1">
                <a:latin typeface="+mn-lt"/>
              </a:rPr>
              <a:t>Ber-lud-thirsty</a:t>
            </a:r>
            <a:r>
              <a:rPr kumimoji="1" lang="en-US" sz="3200" dirty="0">
                <a:latin typeface="+mn-lt"/>
              </a:rPr>
              <a:t>!  Set. Of </a:t>
            </a:r>
            <a:r>
              <a:rPr kumimoji="1" lang="en-US" sz="3200" dirty="0" err="1">
                <a:latin typeface="+mn-lt"/>
              </a:rPr>
              <a:t>Sneakin</a:t>
            </a:r>
            <a:r>
              <a:rPr kumimoji="1" lang="en-US" sz="3200" dirty="0">
                <a:latin typeface="+mn-lt"/>
              </a:rPr>
              <a:t>’ Ruffians.  That </a:t>
            </a:r>
            <a:r>
              <a:rPr kumimoji="1" lang="en-US" sz="3200" dirty="0" err="1">
                <a:latin typeface="+mn-lt"/>
              </a:rPr>
              <a:t>hever</a:t>
            </a:r>
            <a:r>
              <a:rPr kumimoji="1" lang="en-US" sz="3200" dirty="0">
                <a:latin typeface="+mn-lt"/>
              </a:rPr>
              <a:t> disgraced the Title.  Of so-called </a:t>
            </a:r>
            <a:r>
              <a:rPr kumimoji="1" lang="en-US" sz="3200" dirty="0" err="1">
                <a:latin typeface="+mn-lt"/>
              </a:rPr>
              <a:t>Yumanity</a:t>
            </a:r>
            <a:r>
              <a:rPr kumimoji="1" lang="en-US" sz="3200" dirty="0" smtClean="0">
                <a:latin typeface="+mn-lt"/>
              </a:rPr>
              <a:t>.</a:t>
            </a:r>
            <a:endParaRPr kumimoji="1" lang="en-US" sz="2800" dirty="0" smtClean="0">
              <a:latin typeface="Helvetica" pitchFamily="-111" charset="0"/>
            </a:endParaRPr>
          </a:p>
          <a:p>
            <a:pPr marL="342900" indent="-342900" eaLnBrk="1" hangingPunct="1">
              <a:spcBef>
                <a:spcPct val="20000"/>
              </a:spcBef>
            </a:pPr>
            <a:endParaRPr kumimoji="1" lang="en-US" sz="1000" dirty="0" smtClean="0">
              <a:latin typeface="Helvetica" pitchFamily="-111" charset="0"/>
            </a:endParaRPr>
          </a:p>
          <a:p>
            <a:pPr marL="342900" indent="-342900" algn="r" eaLnBrk="1" hangingPunct="1">
              <a:spcBef>
                <a:spcPct val="20000"/>
              </a:spcBef>
            </a:pPr>
            <a:endParaRPr kumimoji="1" lang="en-US" sz="1000" dirty="0" smtClean="0"/>
          </a:p>
          <a:p>
            <a:pPr marL="342900" indent="-342900" algn="r" eaLnBrk="1" hangingPunct="1">
              <a:spcBef>
                <a:spcPct val="20000"/>
              </a:spcBef>
            </a:pPr>
            <a:r>
              <a:rPr kumimoji="1" lang="en-US" sz="1000" dirty="0" smtClean="0"/>
              <a:t>Buckley</a:t>
            </a:r>
            <a:r>
              <a:rPr kumimoji="1" lang="en-US" sz="1000" dirty="0"/>
              <a:t>, Kate. "First Folio Technique Guidelines for Actors." 1997.</a:t>
            </a:r>
            <a:endParaRPr kumimoji="1" lang="en-US" sz="2800" dirty="0"/>
          </a:p>
        </p:txBody>
      </p:sp>
      <p:pic>
        <p:nvPicPr>
          <p:cNvPr id="35844" name="Picture 10" descr="tmspeaks"/>
          <p:cNvPicPr>
            <a:picLocks noChangeAspect="1" noChangeArrowheads="1"/>
          </p:cNvPicPr>
          <p:nvPr/>
        </p:nvPicPr>
        <p:blipFill>
          <a:blip r:embed="rId3"/>
          <a:srcRect/>
          <a:stretch>
            <a:fillRect/>
          </a:stretch>
        </p:blipFill>
        <p:spPr bwMode="auto">
          <a:xfrm>
            <a:off x="381000" y="1524000"/>
            <a:ext cx="301942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 y="503238"/>
            <a:ext cx="8839200" cy="868362"/>
          </a:xfrm>
        </p:spPr>
        <p:txBody>
          <a:bodyPr/>
          <a:lstStyle/>
          <a:p>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r>
              <a:rPr lang="en-US" sz="4000" b="1" dirty="0">
                <a:ea typeface="ＭＳ Ｐゴシック" pitchFamily="-111" charset="-128"/>
                <a:cs typeface="ＭＳ Ｐゴシック" pitchFamily="-111" charset="-128"/>
              </a:rPr>
              <a:t>IAMBIC PENTAMETER GUIDELINES</a:t>
            </a:r>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68611" name="Content Placeholder 2"/>
          <p:cNvSpPr>
            <a:spLocks noGrp="1"/>
          </p:cNvSpPr>
          <p:nvPr>
            <p:ph idx="1"/>
          </p:nvPr>
        </p:nvSpPr>
        <p:spPr>
          <a:xfrm>
            <a:off x="304800" y="1828800"/>
            <a:ext cx="8610600" cy="3048000"/>
          </a:xfrm>
        </p:spPr>
        <p:txBody>
          <a:bodyPr/>
          <a:lstStyle/>
          <a:p>
            <a:pPr>
              <a:buFontTx/>
              <a:buNone/>
            </a:pPr>
            <a:r>
              <a:rPr lang="en-US" dirty="0">
                <a:ea typeface="ＭＳ Ｐゴシック" pitchFamily="-111" charset="-128"/>
                <a:cs typeface="ＭＳ Ｐゴシック" pitchFamily="-111" charset="-128"/>
              </a:rPr>
              <a:t>Shakespeare wrote his verse plays in iambic pentameter.  This poetic form of language contains five feet and ten syllables per line. The pattern is: </a:t>
            </a:r>
          </a:p>
          <a:p>
            <a:pPr>
              <a:buFontTx/>
              <a:buNone/>
            </a:pPr>
            <a:r>
              <a:rPr lang="en-US" dirty="0">
                <a:ea typeface="ＭＳ Ｐゴシック" pitchFamily="-111" charset="-128"/>
                <a:cs typeface="ＭＳ Ｐゴシック" pitchFamily="-111" charset="-128"/>
              </a:rPr>
              <a:t>	ba-dum, ba-dum, ba-dum, ba-dum, ba-dum.</a:t>
            </a:r>
          </a:p>
          <a:p>
            <a:pPr>
              <a:buFontTx/>
              <a:buNone/>
            </a:pPr>
            <a:endParaRPr lang="en-US" sz="800" dirty="0">
              <a:ea typeface="ＭＳ Ｐゴシック" pitchFamily="-111" charset="-128"/>
              <a:cs typeface="ＭＳ Ｐゴシック" pitchFamily="-111" charset="-128"/>
            </a:endParaRPr>
          </a:p>
          <a:p>
            <a:pPr>
              <a:spcBef>
                <a:spcPct val="0"/>
              </a:spcBef>
              <a:buFontTx/>
              <a:buNone/>
            </a:pP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sym typeface="Symbol" pitchFamily="-111" charset="2"/>
              </a:rPr>
              <a:t></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rPr>
              <a:t>   </a:t>
            </a:r>
            <a:r>
              <a:rPr lang="en-US" dirty="0" smtClean="0">
                <a:ea typeface="ＭＳ Ｐゴシック" pitchFamily="-111" charset="-128"/>
                <a:cs typeface="ＭＳ Ｐゴシック" pitchFamily="-111" charset="-128"/>
                <a:sym typeface="Symbol" pitchFamily="-111" charset="2"/>
              </a:rPr>
              <a:t></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sym typeface="Symbol" pitchFamily="-111" charset="2"/>
              </a:rPr>
              <a:t>/</a:t>
            </a:r>
            <a:endParaRPr lang="en-US" dirty="0">
              <a:ea typeface="ＭＳ Ｐゴシック" pitchFamily="-111" charset="-128"/>
              <a:cs typeface="ＭＳ Ｐゴシック" pitchFamily="-111" charset="-128"/>
            </a:endParaRPr>
          </a:p>
          <a:p>
            <a:pPr>
              <a:spcBef>
                <a:spcPct val="0"/>
              </a:spcBef>
              <a:buFontTx/>
              <a:buNone/>
            </a:pPr>
            <a:r>
              <a:rPr lang="en-US" i="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   went   to   buy   a   loaf   of   bread   today.</a:t>
            </a:r>
            <a:r>
              <a:rPr lang="en-US" dirty="0" smtClean="0">
                <a:ea typeface="ＭＳ Ｐゴシック" pitchFamily="-111" charset="-128"/>
                <a:cs typeface="ＭＳ Ｐゴシック" pitchFamily="-111" charset="-128"/>
              </a:rPr>
              <a:t> </a:t>
            </a:r>
          </a:p>
          <a:p>
            <a:pPr>
              <a:spcBef>
                <a:spcPct val="0"/>
              </a:spcBef>
              <a:buFontTx/>
              <a:buNone/>
            </a:pPr>
            <a:endParaRPr lang="en-US" dirty="0" smtClean="0">
              <a:ea typeface="ＭＳ Ｐゴシック" pitchFamily="-111" charset="-128"/>
              <a:cs typeface="ＭＳ Ｐゴシック" pitchFamily="-111" charset="-128"/>
            </a:endParaRPr>
          </a:p>
          <a:p>
            <a:pPr>
              <a:spcBef>
                <a:spcPct val="0"/>
              </a:spcBef>
              <a:buFontTx/>
              <a:buNone/>
            </a:pPr>
            <a:r>
              <a:rPr lang="en-US" dirty="0" smtClean="0">
                <a:ea typeface="ＭＳ Ｐゴシック" pitchFamily="-111" charset="-128"/>
                <a:cs typeface="ＭＳ Ｐゴシック" pitchFamily="-111" charset="-128"/>
              </a:rPr>
              <a:t>	</a:t>
            </a:r>
          </a:p>
          <a:p>
            <a:pPr>
              <a:spcBef>
                <a:spcPct val="0"/>
              </a:spcBef>
              <a:buFontTx/>
              <a:buNone/>
            </a:pPr>
            <a:endParaRPr lang="en-US" dirty="0">
              <a:ea typeface="ＭＳ Ｐゴシック" pitchFamily="-111" charset="-128"/>
              <a:cs typeface="ＭＳ Ｐゴシック" pitchFamily="-111" charset="-128"/>
            </a:endParaRPr>
          </a:p>
        </p:txBody>
      </p:sp>
      <p:sp>
        <p:nvSpPr>
          <p:cNvPr id="4" name="TextBox 3"/>
          <p:cNvSpPr txBox="1"/>
          <p:nvPr/>
        </p:nvSpPr>
        <p:spPr>
          <a:xfrm>
            <a:off x="762000" y="5029200"/>
            <a:ext cx="6400800" cy="830997"/>
          </a:xfrm>
          <a:prstGeom prst="rect">
            <a:avLst/>
          </a:prstGeom>
          <a:noFill/>
        </p:spPr>
        <p:txBody>
          <a:bodyPr wrap="square" rtlCol="0">
            <a:spAutoFit/>
          </a:bodyPr>
          <a:lstStyle/>
          <a:p>
            <a:pPr>
              <a:buFont typeface="Symbol" pitchFamily="-103" charset="2"/>
              <a:buChar char="È"/>
            </a:pPr>
            <a:r>
              <a:rPr lang="en-US" dirty="0" smtClean="0">
                <a:latin typeface="+mn-lt"/>
                <a:sym typeface="Symbol" pitchFamily="-111" charset="2"/>
              </a:rPr>
              <a:t>   /</a:t>
            </a:r>
            <a:r>
              <a:rPr lang="en-US" dirty="0" smtClean="0">
                <a:latin typeface="+mn-lt"/>
              </a:rPr>
              <a:t>     </a:t>
            </a:r>
            <a:r>
              <a:rPr lang="en-US" dirty="0" smtClean="0">
                <a:latin typeface="+mn-lt"/>
                <a:sym typeface="Symbol" pitchFamily="-111" charset="2"/>
              </a:rPr>
              <a:t></a:t>
            </a:r>
            <a:r>
              <a:rPr lang="en-US" dirty="0" smtClean="0">
                <a:latin typeface="+mn-lt"/>
              </a:rPr>
              <a:t>    </a:t>
            </a:r>
            <a:r>
              <a:rPr lang="en-US" dirty="0" smtClean="0">
                <a:latin typeface="+mn-lt"/>
                <a:sym typeface="Symbol" pitchFamily="-111" charset="2"/>
              </a:rPr>
              <a:t>/ </a:t>
            </a:r>
            <a:r>
              <a:rPr lang="en-US" dirty="0" smtClean="0">
                <a:latin typeface="+mn-lt"/>
              </a:rPr>
              <a:t>  </a:t>
            </a:r>
            <a:r>
              <a:rPr lang="en-US" dirty="0" smtClean="0">
                <a:latin typeface="+mn-lt"/>
                <a:sym typeface="Symbol" pitchFamily="-111" charset="2"/>
              </a:rPr>
              <a:t></a:t>
            </a:r>
            <a:r>
              <a:rPr lang="en-US" dirty="0" smtClean="0">
                <a:latin typeface="+mn-lt"/>
              </a:rPr>
              <a:t>      </a:t>
            </a:r>
            <a:r>
              <a:rPr lang="en-US" dirty="0" smtClean="0">
                <a:latin typeface="+mn-lt"/>
                <a:sym typeface="Symbol" pitchFamily="-111" charset="2"/>
              </a:rPr>
              <a:t>/</a:t>
            </a:r>
            <a:r>
              <a:rPr lang="en-US" dirty="0" smtClean="0">
                <a:latin typeface="+mn-lt"/>
              </a:rPr>
              <a:t>   </a:t>
            </a:r>
            <a:r>
              <a:rPr lang="en-US" dirty="0" smtClean="0">
                <a:latin typeface="+mn-lt"/>
                <a:sym typeface="Symbol" pitchFamily="-111" charset="2"/>
              </a:rPr>
              <a:t></a:t>
            </a:r>
            <a:r>
              <a:rPr lang="en-US" dirty="0" smtClean="0">
                <a:latin typeface="+mn-lt"/>
              </a:rPr>
              <a:t>     </a:t>
            </a:r>
            <a:r>
              <a:rPr lang="en-US" dirty="0" smtClean="0">
                <a:latin typeface="+mn-lt"/>
                <a:sym typeface="Symbol" pitchFamily="-111" charset="2"/>
              </a:rPr>
              <a:t>/</a:t>
            </a:r>
            <a:r>
              <a:rPr lang="en-US" dirty="0" smtClean="0">
                <a:latin typeface="+mn-lt"/>
              </a:rPr>
              <a:t>   </a:t>
            </a:r>
            <a:r>
              <a:rPr lang="en-US" dirty="0" smtClean="0">
                <a:latin typeface="+mn-lt"/>
                <a:sym typeface="Symbol" pitchFamily="-111" charset="2"/>
              </a:rPr>
              <a:t></a:t>
            </a:r>
            <a:r>
              <a:rPr lang="en-US" dirty="0" smtClean="0">
                <a:latin typeface="+mn-lt"/>
              </a:rPr>
              <a:t>    </a:t>
            </a:r>
            <a:r>
              <a:rPr lang="en-US" dirty="0" smtClean="0">
                <a:latin typeface="+mn-lt"/>
                <a:sym typeface="Symbol" pitchFamily="-111" charset="2"/>
              </a:rPr>
              <a:t>/</a:t>
            </a:r>
            <a:endParaRPr lang="en-US" dirty="0" smtClean="0">
              <a:latin typeface="+mn-lt"/>
            </a:endParaRPr>
          </a:p>
          <a:p>
            <a:r>
              <a:rPr lang="en-US" dirty="0" smtClean="0">
                <a:latin typeface="+mn-lt"/>
              </a:rPr>
              <a:t>Above my fortunes, yet my state is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sp>
        <p:nvSpPr>
          <p:cNvPr id="4" name="Right Arrow 3"/>
          <p:cNvSpPr/>
          <p:nvPr/>
        </p:nvSpPr>
        <p:spPr>
          <a:xfrm rot="20808949">
            <a:off x="292789" y="1219200"/>
            <a:ext cx="1066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228600" y="3276600"/>
            <a:ext cx="1066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228600" y="5181600"/>
            <a:ext cx="1066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lue.jpg"/>
          <p:cNvPicPr>
            <a:picLocks noChangeAspect="1"/>
          </p:cNvPicPr>
          <p:nvPr/>
        </p:nvPicPr>
        <p:blipFill>
          <a:blip r:embed="rId2">
            <a:alphaModFix amt="52000"/>
          </a:blip>
          <a:stretch>
            <a:fillRect/>
          </a:stretch>
        </p:blipFill>
        <p:spPr>
          <a:xfrm>
            <a:off x="6781800" y="152400"/>
            <a:ext cx="2209800" cy="1657350"/>
          </a:xfrm>
          <a:prstGeom prst="rect">
            <a:avLst/>
          </a:prstGeom>
          <a:effectLst>
            <a:softEdge rad="292100"/>
          </a:effectLst>
        </p:spPr>
      </p:pic>
      <p:pic>
        <p:nvPicPr>
          <p:cNvPr id="8" name="Picture 7" descr="Screen Shot 2013-09-20 at 6.58.31 PM.png"/>
          <p:cNvPicPr>
            <a:picLocks noChangeAspect="1"/>
          </p:cNvPicPr>
          <p:nvPr/>
        </p:nvPicPr>
        <p:blipFill>
          <a:blip r:embed="rId3"/>
          <a:stretch>
            <a:fillRect/>
          </a:stretch>
        </p:blipFill>
        <p:spPr>
          <a:xfrm>
            <a:off x="7391400" y="4038600"/>
            <a:ext cx="1752600" cy="2195428"/>
          </a:xfrm>
          <a:prstGeom prst="rect">
            <a:avLst/>
          </a:prstGeom>
          <a:effectLst>
            <a:softEdge rad="139700"/>
          </a:effectLst>
        </p:spPr>
      </p:pic>
      <p:sp>
        <p:nvSpPr>
          <p:cNvPr id="9" name="TextBox 8"/>
          <p:cNvSpPr txBox="1"/>
          <p:nvPr/>
        </p:nvSpPr>
        <p:spPr>
          <a:xfrm>
            <a:off x="7467600" y="6150114"/>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z="4800" b="1" cap="small" dirty="0" smtClean="0">
                <a:ea typeface="ＭＳ Ｐゴシック" pitchFamily="-111" charset="-128"/>
                <a:cs typeface="ＭＳ Ｐゴシック" pitchFamily="-111" charset="-128"/>
              </a:rPr>
              <a:t>Monosyllabic Words</a:t>
            </a:r>
            <a:endParaRPr lang="en-US" sz="4800" b="1" cap="small" dirty="0">
              <a:ea typeface="ＭＳ Ｐゴシック" pitchFamily="-111" charset="-128"/>
              <a:cs typeface="ＭＳ Ｐゴシック" pitchFamily="-111" charset="-128"/>
            </a:endParaRPr>
          </a:p>
        </p:txBody>
      </p:sp>
      <p:sp>
        <p:nvSpPr>
          <p:cNvPr id="71683" name="Content Placeholder 2"/>
          <p:cNvSpPr>
            <a:spLocks noGrp="1"/>
          </p:cNvSpPr>
          <p:nvPr>
            <p:ph idx="1"/>
          </p:nvPr>
        </p:nvSpPr>
        <p:spPr>
          <a:xfrm>
            <a:off x="457200" y="1828800"/>
            <a:ext cx="8686800" cy="2667000"/>
          </a:xfrm>
        </p:spPr>
        <p:txBody>
          <a:bodyPr/>
          <a:lstStyle/>
          <a:p>
            <a:pPr marL="1371600" indent="-1371600">
              <a:buNone/>
              <a:tabLst>
                <a:tab pos="1371600" algn="l"/>
                <a:tab pos="8915400" algn="r"/>
              </a:tabLst>
            </a:pPr>
            <a:r>
              <a:rPr lang="en-US" sz="2800" b="1" i="1" dirty="0" smtClean="0"/>
              <a:t>Olivia:</a:t>
            </a:r>
            <a:r>
              <a:rPr lang="en-US" sz="2800" b="1" dirty="0" smtClean="0"/>
              <a:t>	Methinks I feel this youth’s perfections</a:t>
            </a:r>
          </a:p>
          <a:p>
            <a:pPr marL="1371600" indent="-1371600">
              <a:buNone/>
              <a:tabLst>
                <a:tab pos="1371600" algn="l"/>
                <a:tab pos="8915400" algn="r"/>
              </a:tabLst>
            </a:pPr>
            <a:r>
              <a:rPr lang="en-US" sz="2800" b="1" dirty="0" smtClean="0"/>
              <a:t>	With an invisible and subtle stealth</a:t>
            </a:r>
          </a:p>
          <a:p>
            <a:pPr marL="1371600" indent="-1371600">
              <a:buNone/>
              <a:tabLst>
                <a:tab pos="1371600" algn="l"/>
                <a:tab pos="8915400" algn="r"/>
              </a:tabLst>
            </a:pPr>
            <a:r>
              <a:rPr lang="en-US" sz="2800" b="1" dirty="0" smtClean="0"/>
              <a:t>	To creep in at mine eyes.  Well, let it be.</a:t>
            </a:r>
            <a:endParaRPr lang="en-US" sz="2800" dirty="0" smtClean="0"/>
          </a:p>
        </p:txBody>
      </p:sp>
      <p:cxnSp>
        <p:nvCxnSpPr>
          <p:cNvPr id="4" name="Straight Connector 3"/>
          <p:cNvCxnSpPr/>
          <p:nvPr/>
        </p:nvCxnSpPr>
        <p:spPr>
          <a:xfrm>
            <a:off x="3276600" y="2362200"/>
            <a:ext cx="2590800" cy="1588"/>
          </a:xfrm>
          <a:prstGeom prst="line">
            <a:avLst/>
          </a:prstGeom>
          <a:ln w="57150" cmpd="thinThick">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905000" y="3733800"/>
            <a:ext cx="5715000" cy="1588"/>
          </a:xfrm>
          <a:prstGeom prst="line">
            <a:avLst/>
          </a:prstGeom>
          <a:ln w="57150" cmpd="thinThick">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 Like Big Butts.m4a">
            <a:hlinkClick r:id="" action="ppaction://media"/>
          </p:cNvPr>
          <p:cNvPicPr>
            <a:picLocks noRot="1" noChangeAspect="1"/>
          </p:cNvPicPr>
          <p:nvPr>
            <a:audioFile r:link="rId1"/>
          </p:nvPr>
        </p:nvPicPr>
        <p:blipFill>
          <a:blip r:embed="rId3"/>
          <a:stretch>
            <a:fillRect/>
          </a:stretch>
        </p:blipFill>
        <p:spPr>
          <a:xfrm>
            <a:off x="8077200" y="5638800"/>
            <a:ext cx="249237" cy="249237"/>
          </a:xfrm>
          <a:prstGeom prst="rect">
            <a:avLst/>
          </a:prstGeom>
        </p:spPr>
      </p:pic>
      <p:sp>
        <p:nvSpPr>
          <p:cNvPr id="72706" name="Title 1"/>
          <p:cNvSpPr>
            <a:spLocks noGrp="1"/>
          </p:cNvSpPr>
          <p:nvPr>
            <p:ph type="title"/>
          </p:nvPr>
        </p:nvSpPr>
        <p:spPr>
          <a:xfrm>
            <a:off x="0" y="838200"/>
            <a:ext cx="9144000" cy="1143000"/>
          </a:xfrm>
        </p:spPr>
        <p:txBody>
          <a:bodyPr/>
          <a:lstStyle/>
          <a:p>
            <a:r>
              <a:rPr lang="en-US" sz="7200" b="1" dirty="0" smtClean="0">
                <a:ea typeface="ＭＳ Ｐゴシック" pitchFamily="-111" charset="-128"/>
                <a:cs typeface="ＭＳ Ｐゴシック" pitchFamily="-111" charset="-128"/>
              </a:rPr>
              <a:t>“BIG BUT” W</a:t>
            </a:r>
            <a:r>
              <a:rPr lang="en-US" sz="7200" b="1" cap="small" dirty="0" smtClean="0">
                <a:ea typeface="ＭＳ Ｐゴシック" pitchFamily="-111" charset="-128"/>
                <a:cs typeface="ＭＳ Ｐゴシック" pitchFamily="-111" charset="-128"/>
              </a:rPr>
              <a:t>ords</a:t>
            </a:r>
            <a:endParaRPr lang="en-US" sz="7200" b="1" dirty="0">
              <a:ea typeface="ＭＳ Ｐゴシック" pitchFamily="-111" charset="-128"/>
              <a:cs typeface="ＭＳ Ｐゴシック" pitchFamily="-111" charset="-128"/>
            </a:endParaRPr>
          </a:p>
        </p:txBody>
      </p:sp>
      <p:sp>
        <p:nvSpPr>
          <p:cNvPr id="72707" name="Content Placeholder 2"/>
          <p:cNvSpPr>
            <a:spLocks noGrp="1"/>
          </p:cNvSpPr>
          <p:nvPr>
            <p:ph idx="1"/>
          </p:nvPr>
        </p:nvSpPr>
        <p:spPr>
          <a:xfrm>
            <a:off x="0" y="2133600"/>
            <a:ext cx="9144000" cy="2819400"/>
          </a:xfrm>
        </p:spPr>
        <p:txBody>
          <a:bodyPr/>
          <a:lstStyle/>
          <a:p>
            <a:pPr marL="0" indent="0" algn="ctr">
              <a:spcBef>
                <a:spcPct val="0"/>
              </a:spcBef>
              <a:buFontTx/>
              <a:buNone/>
            </a:pPr>
            <a:r>
              <a:rPr lang="en-US" sz="3200" b="1" dirty="0" smtClean="0">
                <a:ea typeface="ＭＳ Ｐゴシック" pitchFamily="-111" charset="-128"/>
                <a:cs typeface="ＭＳ Ｐゴシック" pitchFamily="-111" charset="-128"/>
              </a:rPr>
              <a:t>Stress the “Small Words” </a:t>
            </a:r>
          </a:p>
          <a:p>
            <a:pPr marL="0" indent="0" algn="ctr">
              <a:spcBef>
                <a:spcPct val="0"/>
              </a:spcBef>
              <a:buFontTx/>
              <a:buNone/>
            </a:pPr>
            <a:endParaRPr lang="en-US" sz="3200" b="1" dirty="0" smtClean="0">
              <a:ea typeface="ＭＳ Ｐゴシック" pitchFamily="-111" charset="-128"/>
              <a:cs typeface="ＭＳ Ｐゴシック" pitchFamily="-111" charset="-128"/>
            </a:endParaRPr>
          </a:p>
          <a:p>
            <a:pPr marL="0" indent="0" algn="ctr">
              <a:spcBef>
                <a:spcPct val="0"/>
              </a:spcBef>
              <a:buFontTx/>
              <a:buNone/>
            </a:pPr>
            <a:r>
              <a:rPr lang="en-US" sz="3200" b="1" dirty="0" smtClean="0">
                <a:ea typeface="ＭＳ Ｐゴシック" pitchFamily="-111" charset="-128"/>
                <a:cs typeface="ＭＳ Ｐゴシック" pitchFamily="-111" charset="-128"/>
              </a:rPr>
              <a:t>BUT, YET, OR, THEREFORE, IF, etc.</a:t>
            </a:r>
          </a:p>
          <a:p>
            <a:pPr marL="0" indent="0" algn="ctr">
              <a:spcBef>
                <a:spcPct val="0"/>
              </a:spcBef>
              <a:buFontTx/>
              <a:buNone/>
            </a:pPr>
            <a:endParaRPr lang="en-US" sz="3200" b="1" dirty="0" smtClean="0">
              <a:ea typeface="ＭＳ Ｐゴシック" pitchFamily="-111" charset="-128"/>
              <a:cs typeface="ＭＳ Ｐゴシック" pitchFamily="-111" charset="-128"/>
            </a:endParaRPr>
          </a:p>
          <a:p>
            <a:pPr marL="0" indent="0" algn="ctr">
              <a:spcBef>
                <a:spcPct val="0"/>
              </a:spcBef>
              <a:buFontTx/>
              <a:buNone/>
            </a:pPr>
            <a:r>
              <a:rPr lang="en-US" sz="3200" b="1" dirty="0" smtClean="0">
                <a:ea typeface="ＭＳ Ｐゴシック" pitchFamily="-111" charset="-128"/>
                <a:cs typeface="ＭＳ Ｐゴシック" pitchFamily="-111" charset="-128"/>
              </a:rPr>
              <a:t>Always stress NOW, ALL, LONG</a:t>
            </a:r>
          </a:p>
          <a:p>
            <a:pPr marL="2290763" indent="-403225">
              <a:spcBef>
                <a:spcPct val="0"/>
              </a:spcBef>
              <a:buFontTx/>
              <a:buNone/>
            </a:pPr>
            <a:endParaRPr lang="en-US" sz="2000" dirty="0" smtClean="0">
              <a:ea typeface="ＭＳ Ｐゴシック" pitchFamily="-111" charset="-128"/>
              <a:cs typeface="ＭＳ Ｐゴシック" pitchFamily="-111" charset="-128"/>
            </a:endParaRPr>
          </a:p>
          <a:p>
            <a:pPr>
              <a:spcBef>
                <a:spcPct val="0"/>
              </a:spcBef>
              <a:buFontTx/>
              <a:buNone/>
            </a:pPr>
            <a:endParaRPr lang="en-US" sz="2000" dirty="0" smtClean="0">
              <a:ea typeface="ＭＳ Ｐゴシック" pitchFamily="-111" charset="-128"/>
              <a:cs typeface="ＭＳ Ｐゴシック" pitchFamily="-111" charset="-128"/>
            </a:endParaRPr>
          </a:p>
        </p:txBody>
      </p:sp>
      <p:pic>
        <p:nvPicPr>
          <p:cNvPr id="7" name="Picture 6" descr="Screen Shot 2013-09-20 at 6.58.31 PM.png"/>
          <p:cNvPicPr>
            <a:picLocks noChangeAspect="1"/>
          </p:cNvPicPr>
          <p:nvPr/>
        </p:nvPicPr>
        <p:blipFill>
          <a:blip r:embed="rId4"/>
          <a:stretch>
            <a:fillRect/>
          </a:stretch>
        </p:blipFill>
        <p:spPr>
          <a:xfrm>
            <a:off x="7391400" y="4038600"/>
            <a:ext cx="1752600" cy="2195428"/>
          </a:xfrm>
          <a:prstGeom prst="rect">
            <a:avLst/>
          </a:prstGeom>
          <a:effectLst>
            <a:softEdge rad="139700"/>
          </a:effectLst>
        </p:spPr>
      </p:pic>
      <p:sp>
        <p:nvSpPr>
          <p:cNvPr id="6" name="TextBox 5"/>
          <p:cNvSpPr txBox="1"/>
          <p:nvPr/>
        </p:nvSpPr>
        <p:spPr>
          <a:xfrm>
            <a:off x="7467600" y="6150114"/>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5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80010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
        <p:nvSpPr>
          <p:cNvPr id="21" name="TextBox 20"/>
          <p:cNvSpPr txBox="1">
            <a:spLocks noChangeArrowheads="1"/>
          </p:cNvSpPr>
          <p:nvPr/>
        </p:nvSpPr>
        <p:spPr bwMode="auto">
          <a:xfrm>
            <a:off x="6324600" y="1290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2" name="TextBox 21"/>
          <p:cNvSpPr txBox="1">
            <a:spLocks noChangeArrowheads="1"/>
          </p:cNvSpPr>
          <p:nvPr/>
        </p:nvSpPr>
        <p:spPr bwMode="auto">
          <a:xfrm>
            <a:off x="49530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4" name="TextBox 23"/>
          <p:cNvSpPr txBox="1">
            <a:spLocks noChangeArrowheads="1"/>
          </p:cNvSpPr>
          <p:nvPr/>
        </p:nvSpPr>
        <p:spPr bwMode="auto">
          <a:xfrm>
            <a:off x="65532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5" name="TextBox 24"/>
          <p:cNvSpPr txBox="1">
            <a:spLocks noChangeArrowheads="1"/>
          </p:cNvSpPr>
          <p:nvPr/>
        </p:nvSpPr>
        <p:spPr bwMode="auto">
          <a:xfrm>
            <a:off x="6629400" y="19050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6" name="TextBox 25"/>
          <p:cNvSpPr txBox="1">
            <a:spLocks noChangeArrowheads="1"/>
          </p:cNvSpPr>
          <p:nvPr/>
        </p:nvSpPr>
        <p:spPr bwMode="auto">
          <a:xfrm>
            <a:off x="7848600" y="25146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7" name="TextBox 26"/>
          <p:cNvSpPr txBox="1">
            <a:spLocks noChangeArrowheads="1"/>
          </p:cNvSpPr>
          <p:nvPr/>
        </p:nvSpPr>
        <p:spPr bwMode="auto">
          <a:xfrm>
            <a:off x="6553200" y="50247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8" name="TextBox 27"/>
          <p:cNvSpPr txBox="1">
            <a:spLocks noChangeArrowheads="1"/>
          </p:cNvSpPr>
          <p:nvPr/>
        </p:nvSpPr>
        <p:spPr bwMode="auto">
          <a:xfrm>
            <a:off x="5943600" y="56343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9" name="Oval 28"/>
          <p:cNvSpPr>
            <a:spLocks noChangeArrowheads="1"/>
          </p:cNvSpPr>
          <p:nvPr/>
        </p:nvSpPr>
        <p:spPr bwMode="auto">
          <a:xfrm>
            <a:off x="3048000" y="685800"/>
            <a:ext cx="15240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0" name="Oval 29"/>
          <p:cNvSpPr>
            <a:spLocks noChangeArrowheads="1"/>
          </p:cNvSpPr>
          <p:nvPr/>
        </p:nvSpPr>
        <p:spPr bwMode="auto">
          <a:xfrm>
            <a:off x="2209800" y="1905000"/>
            <a:ext cx="16002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1" name="Oval 30"/>
          <p:cNvSpPr>
            <a:spLocks noChangeArrowheads="1"/>
          </p:cNvSpPr>
          <p:nvPr/>
        </p:nvSpPr>
        <p:spPr bwMode="auto">
          <a:xfrm>
            <a:off x="2819400" y="3733800"/>
            <a:ext cx="10668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2" name="Rectangle 31"/>
          <p:cNvSpPr/>
          <p:nvPr/>
        </p:nvSpPr>
        <p:spPr>
          <a:xfrm>
            <a:off x="3962400" y="1371600"/>
            <a:ext cx="457200" cy="3810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248400" y="3810000"/>
            <a:ext cx="762000" cy="4572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animBg="1"/>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990600" y="381000"/>
            <a:ext cx="7313613" cy="868362"/>
          </a:xfrm>
        </p:spPr>
        <p:txBody>
          <a:bodyPr/>
          <a:lstStyle/>
          <a:p>
            <a:r>
              <a:rPr lang="en-US" sz="4800" b="1" cap="small" dirty="0" smtClean="0">
                <a:ea typeface="ＭＳ Ｐゴシック" pitchFamily="-111" charset="-128"/>
                <a:cs typeface="ＭＳ Ｐゴシック" pitchFamily="-111" charset="-128"/>
              </a:rPr>
              <a:t>Lists = Build</a:t>
            </a:r>
            <a:endParaRPr lang="en-US" sz="4800" b="1" cap="small" dirty="0">
              <a:ea typeface="ＭＳ Ｐゴシック" pitchFamily="-111" charset="-128"/>
              <a:cs typeface="ＭＳ Ｐゴシック" pitchFamily="-111" charset="-128"/>
            </a:endParaRPr>
          </a:p>
        </p:txBody>
      </p:sp>
      <p:sp>
        <p:nvSpPr>
          <p:cNvPr id="75779" name="Content Placeholder 2"/>
          <p:cNvSpPr>
            <a:spLocks noGrp="1"/>
          </p:cNvSpPr>
          <p:nvPr>
            <p:ph idx="1"/>
          </p:nvPr>
        </p:nvSpPr>
        <p:spPr>
          <a:xfrm>
            <a:off x="152400" y="1600200"/>
            <a:ext cx="8839200" cy="1066800"/>
          </a:xfrm>
        </p:spPr>
        <p:txBody>
          <a:bodyPr/>
          <a:lstStyle/>
          <a:p>
            <a:pPr marL="0" indent="0">
              <a:buNone/>
            </a:pPr>
            <a:r>
              <a:rPr lang="en-US" sz="2800" dirty="0" smtClean="0">
                <a:ea typeface="ＭＳ Ｐゴシック" pitchFamily="-111" charset="-128"/>
                <a:cs typeface="ＭＳ Ｐゴシック" pitchFamily="-111" charset="-128"/>
              </a:rPr>
              <a:t>I detest Monday, Tuesday, Wednesday, Thursday, Friday, Saturday, and Sunday.</a:t>
            </a:r>
            <a:endParaRPr lang="en-US" dirty="0" smtClean="0">
              <a:ea typeface="ＭＳ Ｐゴシック" pitchFamily="-111" charset="-128"/>
              <a:cs typeface="ＭＳ Ｐゴシック" pitchFamily="-111" charset="-128"/>
            </a:endParaRPr>
          </a:p>
          <a:p>
            <a:pPr>
              <a:buFontTx/>
              <a:buNone/>
            </a:pPr>
            <a:endParaRPr lang="en-US" sz="2000" dirty="0" smtClean="0">
              <a:ea typeface="ＭＳ Ｐゴシック" pitchFamily="-111" charset="-128"/>
              <a:cs typeface="ＭＳ Ｐゴシック" pitchFamily="-111" charset="-128"/>
            </a:endParaRPr>
          </a:p>
          <a:p>
            <a:pPr>
              <a:buNone/>
            </a:pPr>
            <a:endParaRPr lang="en-US" dirty="0" smtClean="0">
              <a:ea typeface="ＭＳ Ｐゴシック" pitchFamily="-111" charset="-128"/>
              <a:cs typeface="ＭＳ Ｐゴシック" pitchFamily="-111" charset="-128"/>
            </a:endParaRPr>
          </a:p>
          <a:p>
            <a:pPr>
              <a:buNone/>
            </a:pPr>
            <a:endParaRPr lang="en-US" dirty="0" smtClean="0">
              <a:ea typeface="ＭＳ Ｐゴシック" pitchFamily="-111" charset="-128"/>
              <a:cs typeface="ＭＳ Ｐゴシック" pitchFamily="-111" charset="-128"/>
            </a:endParaRPr>
          </a:p>
          <a:p>
            <a:pPr>
              <a:buNone/>
            </a:pPr>
            <a:endParaRPr lang="en-US" dirty="0">
              <a:ea typeface="ＭＳ Ｐゴシック" pitchFamily="-111" charset="-128"/>
              <a:cs typeface="ＭＳ Ｐゴシック" pitchFamily="-111" charset="-128"/>
            </a:endParaRPr>
          </a:p>
        </p:txBody>
      </p:sp>
      <p:sp>
        <p:nvSpPr>
          <p:cNvPr id="10" name="Content Placeholder 2"/>
          <p:cNvSpPr txBox="1">
            <a:spLocks/>
          </p:cNvSpPr>
          <p:nvPr/>
        </p:nvSpPr>
        <p:spPr bwMode="auto">
          <a:xfrm>
            <a:off x="152400" y="3276600"/>
            <a:ext cx="8839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2000"/>
              </a:spcBef>
              <a:spcAft>
                <a:spcPct val="0"/>
              </a:spcAft>
              <a:buClrTx/>
              <a:buSzPct val="90000"/>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11" charset="-128"/>
                <a:cs typeface="ＭＳ Ｐゴシック" pitchFamily="-111" charset="-128"/>
              </a:rPr>
              <a:t>I </a:t>
            </a:r>
            <a:r>
              <a:rPr lang="en-US" sz="2800" dirty="0" smtClean="0">
                <a:latin typeface="+mn-lt"/>
              </a:rPr>
              <a:t>adore</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11" charset="-128"/>
                <a:cs typeface="ＭＳ Ｐゴシック" pitchFamily="-111" charset="-128"/>
              </a:rPr>
              <a:t> Monday, Tuesday, Wednesday, Thursday, Friday, Saturday, and Sunday.</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11" charset="-128"/>
              <a:cs typeface="ＭＳ Ｐゴシック" pitchFamily="-111" charset="-128"/>
            </a:endParaRPr>
          </a:p>
          <a:p>
            <a:pPr marL="463550" marR="0" lvl="0" indent="-463550" algn="l" defTabSz="914400" rtl="0" eaLnBrk="0" fontAlgn="base" latinLnBrk="0" hangingPunct="0">
              <a:lnSpc>
                <a:spcPct val="100000"/>
              </a:lnSpc>
              <a:spcBef>
                <a:spcPts val="2000"/>
              </a:spcBef>
              <a:spcAft>
                <a:spcPct val="0"/>
              </a:spcAft>
              <a:buClrTx/>
              <a:buSzPct val="90000"/>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1" charset="-128"/>
              <a:cs typeface="ＭＳ Ｐゴシック" pitchFamily="-111" charset="-128"/>
            </a:endParaRPr>
          </a:p>
          <a:p>
            <a:pPr marL="463550" marR="0" lvl="0" indent="-463550" algn="l" defTabSz="914400" rtl="0" eaLnBrk="0" fontAlgn="base" latinLnBrk="0" hangingPunct="0">
              <a:lnSpc>
                <a:spcPct val="100000"/>
              </a:lnSpc>
              <a:spcBef>
                <a:spcPts val="2000"/>
              </a:spcBef>
              <a:spcAft>
                <a:spcPct val="0"/>
              </a:spcAft>
              <a:buClrTx/>
              <a:buSzPct val="90000"/>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11" charset="-128"/>
              <a:cs typeface="ＭＳ Ｐゴシック" pitchFamily="-111" charset="-128"/>
            </a:endParaRPr>
          </a:p>
          <a:p>
            <a:pPr marL="463550" marR="0" lvl="0" indent="-463550" algn="l" defTabSz="914400" rtl="0" eaLnBrk="0" fontAlgn="base" latinLnBrk="0" hangingPunct="0">
              <a:lnSpc>
                <a:spcPct val="100000"/>
              </a:lnSpc>
              <a:spcBef>
                <a:spcPts val="2000"/>
              </a:spcBef>
              <a:spcAft>
                <a:spcPct val="0"/>
              </a:spcAft>
              <a:buClrTx/>
              <a:buSzPct val="90000"/>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11" charset="-128"/>
              <a:cs typeface="ＭＳ Ｐゴシック" pitchFamily="-111" charset="-128"/>
            </a:endParaRPr>
          </a:p>
          <a:p>
            <a:pPr marL="463550" marR="0" lvl="0" indent="-463550" algn="l" defTabSz="914400" rtl="0" eaLnBrk="0" fontAlgn="base" latinLnBrk="0" hangingPunct="0">
              <a:lnSpc>
                <a:spcPct val="100000"/>
              </a:lnSpc>
              <a:spcBef>
                <a:spcPts val="2000"/>
              </a:spcBef>
              <a:spcAft>
                <a:spcPct val="0"/>
              </a:spcAft>
              <a:buClrTx/>
              <a:buSzPct val="90000"/>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sp>
        <p:nvSpPr>
          <p:cNvPr id="5" name="TextBox 4"/>
          <p:cNvSpPr txBox="1"/>
          <p:nvPr/>
        </p:nvSpPr>
        <p:spPr>
          <a:xfrm>
            <a:off x="152400" y="4800600"/>
            <a:ext cx="8686800" cy="892552"/>
          </a:xfrm>
          <a:prstGeom prst="rect">
            <a:avLst/>
          </a:prstGeom>
          <a:noFill/>
        </p:spPr>
        <p:txBody>
          <a:bodyPr wrap="square" rtlCol="0">
            <a:spAutoFit/>
          </a:bodyPr>
          <a:lstStyle/>
          <a:p>
            <a:r>
              <a:rPr lang="en-US" sz="2800" dirty="0" smtClean="0">
                <a:latin typeface="+mn-lt"/>
              </a:rPr>
              <a:t>Shakespeare LOVES lists.  They are everywhere in his plays.  </a:t>
            </a:r>
          </a:p>
          <a:p>
            <a:endParaRPr lang="en-US" dirty="0"/>
          </a:p>
        </p:txBody>
      </p:sp>
      <p:sp>
        <p:nvSpPr>
          <p:cNvPr id="6" name="TextBox 5"/>
          <p:cNvSpPr txBox="1"/>
          <p:nvPr/>
        </p:nvSpPr>
        <p:spPr>
          <a:xfrm>
            <a:off x="9690100" y="5384800"/>
            <a:ext cx="184666" cy="461665"/>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10"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80010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
        <p:nvSpPr>
          <p:cNvPr id="21" name="TextBox 20"/>
          <p:cNvSpPr txBox="1">
            <a:spLocks noChangeArrowheads="1"/>
          </p:cNvSpPr>
          <p:nvPr/>
        </p:nvSpPr>
        <p:spPr bwMode="auto">
          <a:xfrm>
            <a:off x="6324600" y="1290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2" name="TextBox 21"/>
          <p:cNvSpPr txBox="1">
            <a:spLocks noChangeArrowheads="1"/>
          </p:cNvSpPr>
          <p:nvPr/>
        </p:nvSpPr>
        <p:spPr bwMode="auto">
          <a:xfrm>
            <a:off x="49530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4" name="TextBox 23"/>
          <p:cNvSpPr txBox="1">
            <a:spLocks noChangeArrowheads="1"/>
          </p:cNvSpPr>
          <p:nvPr/>
        </p:nvSpPr>
        <p:spPr bwMode="auto">
          <a:xfrm>
            <a:off x="65532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5" name="TextBox 24"/>
          <p:cNvSpPr txBox="1">
            <a:spLocks noChangeArrowheads="1"/>
          </p:cNvSpPr>
          <p:nvPr/>
        </p:nvSpPr>
        <p:spPr bwMode="auto">
          <a:xfrm>
            <a:off x="6629400" y="19050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6" name="TextBox 25"/>
          <p:cNvSpPr txBox="1">
            <a:spLocks noChangeArrowheads="1"/>
          </p:cNvSpPr>
          <p:nvPr/>
        </p:nvSpPr>
        <p:spPr bwMode="auto">
          <a:xfrm>
            <a:off x="7848600" y="25146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7" name="TextBox 26"/>
          <p:cNvSpPr txBox="1">
            <a:spLocks noChangeArrowheads="1"/>
          </p:cNvSpPr>
          <p:nvPr/>
        </p:nvSpPr>
        <p:spPr bwMode="auto">
          <a:xfrm>
            <a:off x="6553200" y="50247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8" name="TextBox 27"/>
          <p:cNvSpPr txBox="1">
            <a:spLocks noChangeArrowheads="1"/>
          </p:cNvSpPr>
          <p:nvPr/>
        </p:nvSpPr>
        <p:spPr bwMode="auto">
          <a:xfrm>
            <a:off x="5943600" y="56343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9" name="Oval 28"/>
          <p:cNvSpPr>
            <a:spLocks noChangeArrowheads="1"/>
          </p:cNvSpPr>
          <p:nvPr/>
        </p:nvSpPr>
        <p:spPr bwMode="auto">
          <a:xfrm>
            <a:off x="3048000" y="685800"/>
            <a:ext cx="15240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0" name="Oval 29"/>
          <p:cNvSpPr>
            <a:spLocks noChangeArrowheads="1"/>
          </p:cNvSpPr>
          <p:nvPr/>
        </p:nvSpPr>
        <p:spPr bwMode="auto">
          <a:xfrm>
            <a:off x="2209800" y="1905000"/>
            <a:ext cx="16002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1" name="Oval 30"/>
          <p:cNvSpPr>
            <a:spLocks noChangeArrowheads="1"/>
          </p:cNvSpPr>
          <p:nvPr/>
        </p:nvSpPr>
        <p:spPr bwMode="auto">
          <a:xfrm>
            <a:off x="2819400" y="3733800"/>
            <a:ext cx="10668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2" name="Rectangle 31"/>
          <p:cNvSpPr/>
          <p:nvPr/>
        </p:nvSpPr>
        <p:spPr>
          <a:xfrm>
            <a:off x="3962400" y="1371600"/>
            <a:ext cx="457200" cy="3810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248400" y="3810000"/>
            <a:ext cx="762000" cy="4572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2209800" y="2362200"/>
            <a:ext cx="381000" cy="400110"/>
          </a:xfrm>
          <a:prstGeom prst="rect">
            <a:avLst/>
          </a:prstGeom>
          <a:noFill/>
        </p:spPr>
        <p:txBody>
          <a:bodyPr wrap="square" rtlCol="0">
            <a:spAutoFit/>
          </a:bodyPr>
          <a:lstStyle/>
          <a:p>
            <a:r>
              <a:rPr lang="en-US" sz="2000" b="1" dirty="0" smtClean="0">
                <a:solidFill>
                  <a:srgbClr val="830BCA"/>
                </a:solidFill>
              </a:rPr>
              <a:t>1</a:t>
            </a:r>
            <a:endParaRPr lang="en-US" sz="2000" b="1" dirty="0">
              <a:solidFill>
                <a:srgbClr val="830BCA"/>
              </a:solidFill>
            </a:endParaRPr>
          </a:p>
        </p:txBody>
      </p:sp>
      <p:sp>
        <p:nvSpPr>
          <p:cNvPr id="35" name="TextBox 34"/>
          <p:cNvSpPr txBox="1"/>
          <p:nvPr/>
        </p:nvSpPr>
        <p:spPr>
          <a:xfrm>
            <a:off x="3581400" y="2362200"/>
            <a:ext cx="381000" cy="400110"/>
          </a:xfrm>
          <a:prstGeom prst="rect">
            <a:avLst/>
          </a:prstGeom>
          <a:noFill/>
        </p:spPr>
        <p:txBody>
          <a:bodyPr wrap="square" rtlCol="0">
            <a:spAutoFit/>
          </a:bodyPr>
          <a:lstStyle/>
          <a:p>
            <a:r>
              <a:rPr lang="en-US" sz="2000" b="1" dirty="0" smtClean="0">
                <a:solidFill>
                  <a:srgbClr val="830BCA"/>
                </a:solidFill>
              </a:rPr>
              <a:t>2</a:t>
            </a:r>
            <a:endParaRPr lang="en-US" sz="2000" b="1" dirty="0">
              <a:solidFill>
                <a:srgbClr val="830BCA"/>
              </a:solidFill>
            </a:endParaRPr>
          </a:p>
        </p:txBody>
      </p:sp>
      <p:sp>
        <p:nvSpPr>
          <p:cNvPr id="36" name="TextBox 35"/>
          <p:cNvSpPr txBox="1"/>
          <p:nvPr/>
        </p:nvSpPr>
        <p:spPr>
          <a:xfrm>
            <a:off x="4724400" y="2362200"/>
            <a:ext cx="381000" cy="400110"/>
          </a:xfrm>
          <a:prstGeom prst="rect">
            <a:avLst/>
          </a:prstGeom>
          <a:noFill/>
        </p:spPr>
        <p:txBody>
          <a:bodyPr wrap="square" rtlCol="0">
            <a:spAutoFit/>
          </a:bodyPr>
          <a:lstStyle/>
          <a:p>
            <a:r>
              <a:rPr lang="en-US" sz="2000" b="1" dirty="0" smtClean="0">
                <a:solidFill>
                  <a:srgbClr val="830BCA"/>
                </a:solidFill>
              </a:rPr>
              <a:t>3</a:t>
            </a:r>
            <a:endParaRPr lang="en-US" sz="2000" b="1" dirty="0">
              <a:solidFill>
                <a:srgbClr val="830BCA"/>
              </a:solidFill>
            </a:endParaRPr>
          </a:p>
        </p:txBody>
      </p:sp>
      <p:sp>
        <p:nvSpPr>
          <p:cNvPr id="37" name="TextBox 36"/>
          <p:cNvSpPr txBox="1"/>
          <p:nvPr/>
        </p:nvSpPr>
        <p:spPr>
          <a:xfrm>
            <a:off x="5562600" y="2362200"/>
            <a:ext cx="381000" cy="400110"/>
          </a:xfrm>
          <a:prstGeom prst="rect">
            <a:avLst/>
          </a:prstGeom>
          <a:noFill/>
        </p:spPr>
        <p:txBody>
          <a:bodyPr wrap="square" rtlCol="0">
            <a:spAutoFit/>
          </a:bodyPr>
          <a:lstStyle/>
          <a:p>
            <a:r>
              <a:rPr lang="en-US" sz="2000" b="1" dirty="0" smtClean="0">
                <a:solidFill>
                  <a:srgbClr val="830BCA"/>
                </a:solidFill>
              </a:rPr>
              <a:t>4</a:t>
            </a:r>
            <a:endParaRPr lang="en-US" sz="2000" b="1" dirty="0">
              <a:solidFill>
                <a:srgbClr val="830BCA"/>
              </a:solidFill>
            </a:endParaRPr>
          </a:p>
        </p:txBody>
      </p:sp>
      <p:sp>
        <p:nvSpPr>
          <p:cNvPr id="38" name="TextBox 37"/>
          <p:cNvSpPr txBox="1"/>
          <p:nvPr/>
        </p:nvSpPr>
        <p:spPr>
          <a:xfrm>
            <a:off x="7086600" y="2362200"/>
            <a:ext cx="381000" cy="400110"/>
          </a:xfrm>
          <a:prstGeom prst="rect">
            <a:avLst/>
          </a:prstGeom>
          <a:noFill/>
        </p:spPr>
        <p:txBody>
          <a:bodyPr wrap="square" rtlCol="0">
            <a:spAutoFit/>
          </a:bodyPr>
          <a:lstStyle/>
          <a:p>
            <a:r>
              <a:rPr lang="en-US" sz="2000" b="1" dirty="0" smtClean="0">
                <a:solidFill>
                  <a:srgbClr val="830BCA"/>
                </a:solidFill>
              </a:rPr>
              <a:t>5</a:t>
            </a:r>
            <a:endParaRPr lang="en-US" sz="2000" b="1" dirty="0">
              <a:solidFill>
                <a:srgbClr val="830BCA"/>
              </a:solidFill>
            </a:endParaRPr>
          </a:p>
        </p:txBody>
      </p:sp>
      <p:sp>
        <p:nvSpPr>
          <p:cNvPr id="39" name="TextBox 38"/>
          <p:cNvSpPr txBox="1"/>
          <p:nvPr/>
        </p:nvSpPr>
        <p:spPr>
          <a:xfrm>
            <a:off x="2895600" y="5410200"/>
            <a:ext cx="381000" cy="400110"/>
          </a:xfrm>
          <a:prstGeom prst="rect">
            <a:avLst/>
          </a:prstGeom>
          <a:noFill/>
        </p:spPr>
        <p:txBody>
          <a:bodyPr wrap="square" rtlCol="0">
            <a:spAutoFit/>
          </a:bodyPr>
          <a:lstStyle/>
          <a:p>
            <a:r>
              <a:rPr lang="en-US" sz="2000" b="1" dirty="0" smtClean="0">
                <a:solidFill>
                  <a:srgbClr val="830BCA"/>
                </a:solidFill>
              </a:rPr>
              <a:t>1</a:t>
            </a:r>
            <a:endParaRPr lang="en-US" sz="2000" b="1" dirty="0">
              <a:solidFill>
                <a:srgbClr val="830BCA"/>
              </a:solidFill>
            </a:endParaRPr>
          </a:p>
        </p:txBody>
      </p:sp>
      <p:sp>
        <p:nvSpPr>
          <p:cNvPr id="40" name="TextBox 39"/>
          <p:cNvSpPr txBox="1"/>
          <p:nvPr/>
        </p:nvSpPr>
        <p:spPr>
          <a:xfrm>
            <a:off x="4419600" y="5410200"/>
            <a:ext cx="381000" cy="400110"/>
          </a:xfrm>
          <a:prstGeom prst="rect">
            <a:avLst/>
          </a:prstGeom>
          <a:noFill/>
        </p:spPr>
        <p:txBody>
          <a:bodyPr wrap="square" rtlCol="0">
            <a:spAutoFit/>
          </a:bodyPr>
          <a:lstStyle/>
          <a:p>
            <a:r>
              <a:rPr lang="en-US" sz="2000" b="1" dirty="0" smtClean="0">
                <a:solidFill>
                  <a:srgbClr val="830BCA"/>
                </a:solidFill>
              </a:rPr>
              <a:t>2</a:t>
            </a:r>
            <a:endParaRPr lang="en-US" sz="2000" b="1" dirty="0">
              <a:solidFill>
                <a:srgbClr val="830BC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p:bldP spid="35" grpId="0"/>
      <p:bldP spid="36" grpId="0"/>
      <p:bldP spid="37" grpId="0"/>
      <p:bldP spid="38" grpId="0"/>
      <p:bldP spid="39" grpId="0"/>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tairwell-clipart-l_152.png"/>
          <p:cNvPicPr>
            <a:picLocks noChangeAspect="1"/>
          </p:cNvPicPr>
          <p:nvPr/>
        </p:nvPicPr>
        <p:blipFill>
          <a:blip r:embed="rId2">
            <a:alphaModFix amt="49000"/>
            <a:duotone>
              <a:prstClr val="black"/>
              <a:schemeClr val="accent5">
                <a:tint val="45000"/>
                <a:satMod val="400000"/>
              </a:schemeClr>
            </a:duotone>
          </a:blip>
          <a:srcRect t="8640" b="12960"/>
          <a:stretch>
            <a:fillRect/>
          </a:stretch>
        </p:blipFill>
        <p:spPr>
          <a:xfrm>
            <a:off x="1600200" y="2057400"/>
            <a:ext cx="6350000" cy="4978400"/>
          </a:xfrm>
          <a:prstGeom prst="rect">
            <a:avLst/>
          </a:prstGeom>
          <a:effectLst>
            <a:softEdge rad="152400"/>
          </a:effectLst>
        </p:spPr>
      </p:pic>
      <p:sp>
        <p:nvSpPr>
          <p:cNvPr id="24" name="Rectangle 23"/>
          <p:cNvSpPr/>
          <p:nvPr/>
        </p:nvSpPr>
        <p:spPr>
          <a:xfrm>
            <a:off x="3962400" y="4648200"/>
            <a:ext cx="1447800" cy="523220"/>
          </a:xfrm>
          <a:prstGeom prst="rect">
            <a:avLst/>
          </a:prstGeom>
        </p:spPr>
        <p:txBody>
          <a:bodyPr wrap="square">
            <a:spAutoFit/>
          </a:bodyPr>
          <a:lstStyle/>
          <a:p>
            <a:pPr algn="ctr"/>
            <a:r>
              <a:rPr lang="en-US" sz="2800" b="1" dirty="0" smtClean="0">
                <a:solidFill>
                  <a:srgbClr val="FF0000"/>
                </a:solidFill>
              </a:rPr>
              <a:t>tongue</a:t>
            </a:r>
            <a:endParaRPr lang="en-US" sz="2800" b="1" dirty="0">
              <a:solidFill>
                <a:srgbClr val="FF0000"/>
              </a:solidFill>
            </a:endParaRPr>
          </a:p>
        </p:txBody>
      </p:sp>
      <p:sp>
        <p:nvSpPr>
          <p:cNvPr id="20" name="Rectangle 19"/>
          <p:cNvSpPr/>
          <p:nvPr/>
        </p:nvSpPr>
        <p:spPr>
          <a:xfrm>
            <a:off x="4419600" y="4124980"/>
            <a:ext cx="1447800" cy="523220"/>
          </a:xfrm>
          <a:prstGeom prst="rect">
            <a:avLst/>
          </a:prstGeom>
        </p:spPr>
        <p:txBody>
          <a:bodyPr wrap="square">
            <a:spAutoFit/>
          </a:bodyPr>
          <a:lstStyle/>
          <a:p>
            <a:pPr algn="ctr"/>
            <a:r>
              <a:rPr lang="en-US" sz="2800" b="1" dirty="0" smtClean="0">
                <a:solidFill>
                  <a:srgbClr val="FF0000"/>
                </a:solidFill>
              </a:rPr>
              <a:t>face</a:t>
            </a:r>
            <a:endParaRPr lang="en-US" sz="2800" b="1" dirty="0">
              <a:solidFill>
                <a:srgbClr val="FF0000"/>
              </a:solidFill>
            </a:endParaRPr>
          </a:p>
        </p:txBody>
      </p:sp>
      <p:sp>
        <p:nvSpPr>
          <p:cNvPr id="28" name="Rectangle 27"/>
          <p:cNvSpPr/>
          <p:nvPr/>
        </p:nvSpPr>
        <p:spPr>
          <a:xfrm>
            <a:off x="5410200" y="3591580"/>
            <a:ext cx="1447800" cy="523220"/>
          </a:xfrm>
          <a:prstGeom prst="rect">
            <a:avLst/>
          </a:prstGeom>
        </p:spPr>
        <p:txBody>
          <a:bodyPr wrap="square">
            <a:spAutoFit/>
          </a:bodyPr>
          <a:lstStyle/>
          <a:p>
            <a:pPr algn="ctr"/>
            <a:r>
              <a:rPr lang="en-US" sz="2800" b="1" dirty="0" err="1" smtClean="0">
                <a:solidFill>
                  <a:srgbClr val="FF0000"/>
                </a:solidFill>
              </a:rPr>
              <a:t>limbes</a:t>
            </a:r>
            <a:endParaRPr lang="en-US" sz="2800" b="1" dirty="0">
              <a:solidFill>
                <a:srgbClr val="FF0000"/>
              </a:solidFill>
            </a:endParaRPr>
          </a:p>
        </p:txBody>
      </p:sp>
      <p:sp>
        <p:nvSpPr>
          <p:cNvPr id="29" name="Rectangle 28"/>
          <p:cNvSpPr/>
          <p:nvPr/>
        </p:nvSpPr>
        <p:spPr>
          <a:xfrm>
            <a:off x="6096000" y="3048000"/>
            <a:ext cx="1447800" cy="523220"/>
          </a:xfrm>
          <a:prstGeom prst="rect">
            <a:avLst/>
          </a:prstGeom>
        </p:spPr>
        <p:txBody>
          <a:bodyPr wrap="square">
            <a:spAutoFit/>
          </a:bodyPr>
          <a:lstStyle/>
          <a:p>
            <a:pPr algn="ctr"/>
            <a:r>
              <a:rPr lang="en-US" sz="2800" b="1" dirty="0" smtClean="0">
                <a:solidFill>
                  <a:srgbClr val="FF0000"/>
                </a:solidFill>
              </a:rPr>
              <a:t>actions</a:t>
            </a:r>
            <a:endParaRPr lang="en-US" sz="2800" b="1" dirty="0">
              <a:solidFill>
                <a:srgbClr val="FF0000"/>
              </a:solidFill>
            </a:endParaRPr>
          </a:p>
        </p:txBody>
      </p:sp>
      <p:sp>
        <p:nvSpPr>
          <p:cNvPr id="8" name="Rectangle 7"/>
          <p:cNvSpPr/>
          <p:nvPr/>
        </p:nvSpPr>
        <p:spPr>
          <a:xfrm>
            <a:off x="228600" y="990600"/>
            <a:ext cx="8610600" cy="584776"/>
          </a:xfrm>
          <a:prstGeom prst="rect">
            <a:avLst/>
          </a:prstGeom>
        </p:spPr>
        <p:txBody>
          <a:bodyPr wrap="square">
            <a:spAutoFit/>
          </a:bodyPr>
          <a:lstStyle/>
          <a:p>
            <a:pPr>
              <a:tabLst>
                <a:tab pos="1258888" algn="l"/>
              </a:tabLst>
            </a:pPr>
            <a:r>
              <a:rPr lang="en-US" sz="3200" b="1" dirty="0" smtClean="0">
                <a:latin typeface="+mn-lt"/>
              </a:rPr>
              <a:t>Thy tongue, thy face, thy </a:t>
            </a:r>
            <a:r>
              <a:rPr lang="en-US" sz="3200" b="1" dirty="0" err="1" smtClean="0">
                <a:latin typeface="+mn-lt"/>
              </a:rPr>
              <a:t>limbes</a:t>
            </a:r>
            <a:r>
              <a:rPr lang="en-US" sz="3200" b="1" dirty="0" smtClean="0">
                <a:latin typeface="+mn-lt"/>
              </a:rPr>
              <a:t>, actions, and spirit</a:t>
            </a:r>
            <a:endParaRPr lang="en-US" sz="3000" dirty="0">
              <a:latin typeface="+mn-lt"/>
            </a:endParaRPr>
          </a:p>
        </p:txBody>
      </p:sp>
      <p:sp>
        <p:nvSpPr>
          <p:cNvPr id="9" name="Rectangle 8"/>
          <p:cNvSpPr/>
          <p:nvPr/>
        </p:nvSpPr>
        <p:spPr>
          <a:xfrm>
            <a:off x="6629400" y="2438400"/>
            <a:ext cx="1447800" cy="523220"/>
          </a:xfrm>
          <a:prstGeom prst="rect">
            <a:avLst/>
          </a:prstGeom>
        </p:spPr>
        <p:txBody>
          <a:bodyPr wrap="square">
            <a:spAutoFit/>
          </a:bodyPr>
          <a:lstStyle/>
          <a:p>
            <a:pPr algn="ctr"/>
            <a:r>
              <a:rPr lang="en-US" sz="2800" b="1" dirty="0" smtClean="0">
                <a:solidFill>
                  <a:srgbClr val="FF0000"/>
                </a:solidFill>
              </a:rPr>
              <a:t>spirit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P spid="28" grpId="0"/>
      <p:bldP spid="29"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14400" y="304800"/>
            <a:ext cx="7313613" cy="1143000"/>
          </a:xfrm>
        </p:spPr>
        <p:txBody>
          <a:bodyPr/>
          <a:lstStyle/>
          <a:p>
            <a:r>
              <a:rPr lang="en-US" sz="7200" b="1" cap="small" dirty="0" smtClean="0">
                <a:ea typeface="ＭＳ Ｐゴシック" pitchFamily="-111" charset="-128"/>
                <a:cs typeface="ＭＳ Ｐゴシック" pitchFamily="-111" charset="-128"/>
              </a:rPr>
              <a:t>Antithesis</a:t>
            </a:r>
            <a:endParaRPr lang="en-US" sz="7200" dirty="0">
              <a:ea typeface="ＭＳ Ｐゴシック" pitchFamily="-111" charset="-128"/>
              <a:cs typeface="ＭＳ Ｐゴシック" pitchFamily="-111" charset="-128"/>
            </a:endParaRPr>
          </a:p>
        </p:txBody>
      </p:sp>
      <p:sp>
        <p:nvSpPr>
          <p:cNvPr id="77827" name="Content Placeholder 2"/>
          <p:cNvSpPr>
            <a:spLocks noGrp="1"/>
          </p:cNvSpPr>
          <p:nvPr>
            <p:ph idx="1"/>
          </p:nvPr>
        </p:nvSpPr>
        <p:spPr>
          <a:xfrm>
            <a:off x="914400" y="2057400"/>
            <a:ext cx="7313613" cy="3124200"/>
          </a:xfrm>
        </p:spPr>
        <p:txBody>
          <a:bodyPr/>
          <a:lstStyle/>
          <a:p>
            <a:pPr defTabSz="1143000">
              <a:buNone/>
            </a:pPr>
            <a:r>
              <a:rPr lang="en-US" i="1" dirty="0" smtClean="0"/>
              <a:t>Viola:</a:t>
            </a:r>
            <a:r>
              <a:rPr lang="en-US" dirty="0" smtClean="0"/>
              <a:t>	We men may say more, swear more, but indeed</a:t>
            </a:r>
            <a:endParaRPr lang="en-US" b="1" dirty="0" smtClean="0"/>
          </a:p>
          <a:p>
            <a:pPr defTabSz="1143000">
              <a:buNone/>
            </a:pPr>
            <a:r>
              <a:rPr lang="en-US" dirty="0" smtClean="0"/>
              <a:t>		Our shows are more than will: for still we prove</a:t>
            </a:r>
            <a:endParaRPr lang="en-US" b="1" dirty="0" smtClean="0"/>
          </a:p>
          <a:p>
            <a:pPr defTabSz="1143000">
              <a:buNone/>
            </a:pPr>
            <a:r>
              <a:rPr lang="en-US" dirty="0" smtClean="0"/>
              <a:t>		Much in our vows, but little in our love.				</a:t>
            </a:r>
            <a:endParaRPr lang="en-US" b="1" dirty="0" smtClean="0"/>
          </a:p>
          <a:p>
            <a:pPr>
              <a:buNone/>
            </a:pPr>
            <a:r>
              <a:rPr lang="en-US" i="1" dirty="0" smtClean="0"/>
              <a:t>					Twelfth Night,</a:t>
            </a:r>
            <a:r>
              <a:rPr lang="en-US" dirty="0" smtClean="0"/>
              <a:t> Act 2, scene 4 </a:t>
            </a:r>
            <a:endParaRPr lang="en-US" i="1" dirty="0" smtClean="0">
              <a:ea typeface="ＭＳ Ｐゴシック" pitchFamily="-111" charset="-128"/>
              <a:cs typeface="ＭＳ Ｐゴシック" pitchFamily="-111" charset="-128"/>
            </a:endParaRPr>
          </a:p>
        </p:txBody>
      </p:sp>
      <p:sp>
        <p:nvSpPr>
          <p:cNvPr id="12" name="Oval 11"/>
          <p:cNvSpPr>
            <a:spLocks noChangeArrowheads="1"/>
          </p:cNvSpPr>
          <p:nvPr/>
        </p:nvSpPr>
        <p:spPr bwMode="auto">
          <a:xfrm>
            <a:off x="2667000" y="2667000"/>
            <a:ext cx="838200" cy="5334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13" name="Oval 12"/>
          <p:cNvSpPr>
            <a:spLocks noChangeArrowheads="1"/>
          </p:cNvSpPr>
          <p:nvPr/>
        </p:nvSpPr>
        <p:spPr bwMode="auto">
          <a:xfrm>
            <a:off x="5181600" y="2667000"/>
            <a:ext cx="685800" cy="5334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16" name="Oval 15"/>
          <p:cNvSpPr>
            <a:spLocks noChangeArrowheads="1"/>
          </p:cNvSpPr>
          <p:nvPr/>
        </p:nvSpPr>
        <p:spPr bwMode="auto">
          <a:xfrm>
            <a:off x="3657600" y="3276600"/>
            <a:ext cx="762000" cy="5334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17" name="Oval 16"/>
          <p:cNvSpPr>
            <a:spLocks noChangeArrowheads="1"/>
          </p:cNvSpPr>
          <p:nvPr/>
        </p:nvSpPr>
        <p:spPr bwMode="auto">
          <a:xfrm>
            <a:off x="6324600" y="3276600"/>
            <a:ext cx="685800" cy="5334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cxnSp>
        <p:nvCxnSpPr>
          <p:cNvPr id="19" name="Curved Connector 18"/>
          <p:cNvCxnSpPr>
            <a:stCxn id="12" idx="0"/>
            <a:endCxn id="13" idx="0"/>
          </p:cNvCxnSpPr>
          <p:nvPr/>
        </p:nvCxnSpPr>
        <p:spPr>
          <a:xfrm rot="5400000" flipH="1" flipV="1">
            <a:off x="4305300" y="1447800"/>
            <a:ext cx="1588" cy="2438400"/>
          </a:xfrm>
          <a:prstGeom prst="curvedConnector3">
            <a:avLst>
              <a:gd name="adj1" fmla="val 14395466"/>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16" idx="4"/>
            <a:endCxn id="17" idx="5"/>
          </p:cNvCxnSpPr>
          <p:nvPr/>
        </p:nvCxnSpPr>
        <p:spPr>
          <a:xfrm rot="5400000" flipH="1" flipV="1">
            <a:off x="5435225" y="2335259"/>
            <a:ext cx="78115" cy="2871367"/>
          </a:xfrm>
          <a:prstGeom prst="curvedConnector3">
            <a:avLst>
              <a:gd name="adj1" fmla="val -292645"/>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810000" y="1828800"/>
            <a:ext cx="381000" cy="400110"/>
          </a:xfrm>
          <a:prstGeom prst="rect">
            <a:avLst/>
          </a:prstGeom>
          <a:noFill/>
        </p:spPr>
        <p:txBody>
          <a:bodyPr wrap="square" rtlCol="0">
            <a:spAutoFit/>
          </a:bodyPr>
          <a:lstStyle/>
          <a:p>
            <a:r>
              <a:rPr lang="en-US" sz="2000" b="1" dirty="0" smtClean="0">
                <a:solidFill>
                  <a:srgbClr val="830BCA"/>
                </a:solidFill>
              </a:rPr>
              <a:t>1</a:t>
            </a:r>
            <a:endParaRPr lang="en-US" sz="2000" b="1" dirty="0">
              <a:solidFill>
                <a:srgbClr val="830BCA"/>
              </a:solidFill>
            </a:endParaRPr>
          </a:p>
        </p:txBody>
      </p:sp>
      <p:sp>
        <p:nvSpPr>
          <p:cNvPr id="40" name="TextBox 39"/>
          <p:cNvSpPr txBox="1"/>
          <p:nvPr/>
        </p:nvSpPr>
        <p:spPr>
          <a:xfrm>
            <a:off x="5105400" y="1828800"/>
            <a:ext cx="381000" cy="400110"/>
          </a:xfrm>
          <a:prstGeom prst="rect">
            <a:avLst/>
          </a:prstGeom>
          <a:noFill/>
        </p:spPr>
        <p:txBody>
          <a:bodyPr wrap="square" rtlCol="0">
            <a:spAutoFit/>
          </a:bodyPr>
          <a:lstStyle/>
          <a:p>
            <a:r>
              <a:rPr lang="en-US" sz="2000" b="1" dirty="0" smtClean="0">
                <a:solidFill>
                  <a:srgbClr val="830BCA"/>
                </a:solidFill>
              </a:rPr>
              <a:t>2</a:t>
            </a:r>
            <a:endParaRPr lang="en-US" sz="2000" b="1" dirty="0">
              <a:solidFill>
                <a:srgbClr val="830BCA"/>
              </a:solidFill>
            </a:endParaRPr>
          </a:p>
        </p:txBody>
      </p:sp>
      <p:sp>
        <p:nvSpPr>
          <p:cNvPr id="41" name="Oval 40"/>
          <p:cNvSpPr>
            <a:spLocks noChangeArrowheads="1"/>
          </p:cNvSpPr>
          <p:nvPr/>
        </p:nvSpPr>
        <p:spPr bwMode="auto">
          <a:xfrm>
            <a:off x="2057400" y="3200400"/>
            <a:ext cx="914400" cy="6858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42" name="Oval 41"/>
          <p:cNvSpPr>
            <a:spLocks noChangeArrowheads="1"/>
          </p:cNvSpPr>
          <p:nvPr/>
        </p:nvSpPr>
        <p:spPr bwMode="auto">
          <a:xfrm>
            <a:off x="4800600" y="3276600"/>
            <a:ext cx="762000" cy="6096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cxnSp>
        <p:nvCxnSpPr>
          <p:cNvPr id="43" name="Curved Connector 42"/>
          <p:cNvCxnSpPr>
            <a:stCxn id="41" idx="4"/>
            <a:endCxn id="42" idx="4"/>
          </p:cNvCxnSpPr>
          <p:nvPr/>
        </p:nvCxnSpPr>
        <p:spPr>
          <a:xfrm rot="16200000" flipH="1">
            <a:off x="3848100" y="2552700"/>
            <a:ext cx="1588" cy="2667000"/>
          </a:xfrm>
          <a:prstGeom prst="curvedConnector3">
            <a:avLst>
              <a:gd name="adj1" fmla="val 14395466"/>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6477000" y="2133600"/>
            <a:ext cx="457200" cy="3810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p:nvSpPr>
        <p:spPr>
          <a:xfrm>
            <a:off x="4419600" y="3352800"/>
            <a:ext cx="457200" cy="3810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4114800" y="2438400"/>
            <a:ext cx="914400"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638800" y="2438400"/>
            <a:ext cx="914400"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638800" y="2514600"/>
            <a:ext cx="914400"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810000" y="3048000"/>
            <a:ext cx="914400"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810000" y="3124200"/>
            <a:ext cx="914400"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810000" y="3200400"/>
            <a:ext cx="914400"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39" grpId="0"/>
      <p:bldP spid="40" grpId="0"/>
      <p:bldP spid="41" grpId="0" animBg="1"/>
      <p:bldP spid="42" grpId="0" animBg="1"/>
      <p:bldP spid="48" grpId="0" animBg="1"/>
      <p:bldP spid="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14400" y="304800"/>
            <a:ext cx="7313613" cy="1143000"/>
          </a:xfrm>
        </p:spPr>
        <p:txBody>
          <a:bodyPr/>
          <a:lstStyle/>
          <a:p>
            <a:r>
              <a:rPr lang="en-US" sz="7200" b="1" cap="small" dirty="0" smtClean="0">
                <a:ea typeface="ＭＳ Ｐゴシック" pitchFamily="-111" charset="-128"/>
                <a:cs typeface="ＭＳ Ｐゴシック" pitchFamily="-111" charset="-128"/>
              </a:rPr>
              <a:t>Antithesis</a:t>
            </a:r>
            <a:endParaRPr lang="en-US" sz="7200" dirty="0">
              <a:ea typeface="ＭＳ Ｐゴシック" pitchFamily="-111" charset="-128"/>
              <a:cs typeface="ＭＳ Ｐゴシック" pitchFamily="-111" charset="-128"/>
            </a:endParaRPr>
          </a:p>
        </p:txBody>
      </p:sp>
      <p:pic>
        <p:nvPicPr>
          <p:cNvPr id="5" name="William Shatner Speech Pattern.mov">
            <a:hlinkClick r:id="" action="ppaction://media"/>
          </p:cNvPr>
          <p:cNvPicPr>
            <a:picLocks noGrp="1"/>
          </p:cNvPicPr>
          <p:nvPr>
            <p:ph idx="1"/>
            <a:videoFile r:link="rId1"/>
          </p:nvPr>
        </p:nvPicPr>
        <p:blipFill>
          <a:blip r:embed="rId3"/>
          <a:stretch>
            <a:fillRect/>
          </a:stretch>
        </p:blipFill>
        <p:spPr>
          <a:xfrm>
            <a:off x="1752600" y="1600200"/>
            <a:ext cx="5612606" cy="420945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685800" y="457200"/>
            <a:ext cx="7772400" cy="914400"/>
          </a:xfrm>
        </p:spPr>
        <p:txBody>
          <a:bodyPr/>
          <a:lstStyle/>
          <a:p>
            <a:pPr eaLnBrk="1" hangingPunct="1"/>
            <a:r>
              <a:rPr lang="en-US" sz="4000">
                <a:ea typeface="ＭＳ Ｐゴシック" pitchFamily="-65" charset="-128"/>
                <a:cs typeface="ＭＳ Ｐゴシック" pitchFamily="-65" charset="-128"/>
              </a:rPr>
              <a:t>The Lord Chamberlain’s Men</a:t>
            </a:r>
            <a:endParaRPr lang="en-US">
              <a:ea typeface="ＭＳ Ｐゴシック" pitchFamily="-65" charset="-128"/>
              <a:cs typeface="ＭＳ Ｐゴシック" pitchFamily="-65" charset="-128"/>
            </a:endParaRPr>
          </a:p>
        </p:txBody>
      </p:sp>
      <p:pic>
        <p:nvPicPr>
          <p:cNvPr id="41987" name="Picture 1028" descr="shakespeare-and-contemperie"/>
          <p:cNvPicPr>
            <a:picLocks noGrp="1" noChangeAspect="1" noChangeArrowheads="1"/>
          </p:cNvPicPr>
          <p:nvPr>
            <p:ph sz="half" idx="1"/>
          </p:nvPr>
        </p:nvPicPr>
        <p:blipFill>
          <a:blip r:embed="rId3"/>
          <a:srcRect/>
          <a:stretch>
            <a:fillRect/>
          </a:stretch>
        </p:blipFill>
        <p:spPr>
          <a:xfrm>
            <a:off x="609600" y="1905000"/>
            <a:ext cx="3019425" cy="4038600"/>
          </a:xfrm>
          <a:effectLst>
            <a:softEdge rad="63500"/>
          </a:effectLst>
        </p:spPr>
      </p:pic>
      <p:sp>
        <p:nvSpPr>
          <p:cNvPr id="55299" name="Rectangle 1027"/>
          <p:cNvSpPr>
            <a:spLocks noGrp="1" noChangeArrowheads="1"/>
          </p:cNvSpPr>
          <p:nvPr>
            <p:ph type="body" sz="half" idx="2"/>
          </p:nvPr>
        </p:nvSpPr>
        <p:spPr>
          <a:xfrm>
            <a:off x="3886200" y="1905000"/>
            <a:ext cx="4572000" cy="4038600"/>
          </a:xfrm>
        </p:spPr>
        <p:txBody>
          <a:bodyPr/>
          <a:lstStyle/>
          <a:p>
            <a:pPr eaLnBrk="1" hangingPunct="1">
              <a:lnSpc>
                <a:spcPct val="70000"/>
              </a:lnSpc>
              <a:spcBef>
                <a:spcPct val="0"/>
              </a:spcBef>
            </a:pPr>
            <a:r>
              <a:rPr lang="en-US" sz="2700">
                <a:ea typeface="ＭＳ Ｐゴシック" pitchFamily="-65" charset="-128"/>
                <a:cs typeface="ＭＳ Ｐゴシック" pitchFamily="-65" charset="-128"/>
              </a:rPr>
              <a:t>In a 189 day period</a:t>
            </a:r>
          </a:p>
          <a:p>
            <a:pPr lvl="1" eaLnBrk="1" hangingPunct="1">
              <a:lnSpc>
                <a:spcPct val="70000"/>
              </a:lnSpc>
            </a:pPr>
            <a:r>
              <a:rPr lang="en-US"/>
              <a:t>150 performances</a:t>
            </a:r>
          </a:p>
          <a:p>
            <a:pPr lvl="1" eaLnBrk="1" hangingPunct="1">
              <a:lnSpc>
                <a:spcPct val="70000"/>
              </a:lnSpc>
            </a:pPr>
            <a:r>
              <a:rPr lang="en-US"/>
              <a:t>30 different plays</a:t>
            </a:r>
          </a:p>
          <a:p>
            <a:pPr lvl="2" eaLnBrk="1" hangingPunct="1">
              <a:lnSpc>
                <a:spcPct val="70000"/>
              </a:lnSpc>
            </a:pPr>
            <a:r>
              <a:rPr lang="en-US">
                <a:ea typeface="ＭＳ Ｐゴシック" pitchFamily="-65" charset="-128"/>
              </a:rPr>
              <a:t>58 performances</a:t>
            </a:r>
          </a:p>
          <a:p>
            <a:pPr lvl="2" eaLnBrk="1" hangingPunct="1">
              <a:lnSpc>
                <a:spcPct val="70000"/>
              </a:lnSpc>
            </a:pPr>
            <a:r>
              <a:rPr lang="en-US">
                <a:ea typeface="ＭＳ Ｐゴシック" pitchFamily="-65" charset="-128"/>
              </a:rPr>
              <a:t>14 new plays that season</a:t>
            </a:r>
          </a:p>
          <a:p>
            <a:pPr lvl="2" eaLnBrk="1" hangingPunct="1">
              <a:lnSpc>
                <a:spcPct val="70000"/>
              </a:lnSpc>
              <a:buFontTx/>
              <a:buNone/>
            </a:pPr>
            <a:endParaRPr lang="en-US" sz="1400">
              <a:ea typeface="ＭＳ Ｐゴシック" pitchFamily="-65" charset="-128"/>
            </a:endParaRPr>
          </a:p>
          <a:p>
            <a:pPr eaLnBrk="1" hangingPunct="1">
              <a:lnSpc>
                <a:spcPct val="70000"/>
              </a:lnSpc>
            </a:pPr>
            <a:r>
              <a:rPr lang="en-US" sz="3000">
                <a:ea typeface="ＭＳ Ｐゴシック" pitchFamily="-65" charset="-128"/>
                <a:cs typeface="ＭＳ Ｐゴシック" pitchFamily="-65" charset="-128"/>
              </a:rPr>
              <a:t>1594-1597</a:t>
            </a:r>
          </a:p>
          <a:p>
            <a:pPr lvl="1" eaLnBrk="1" hangingPunct="1">
              <a:lnSpc>
                <a:spcPct val="70000"/>
              </a:lnSpc>
            </a:pPr>
            <a:r>
              <a:rPr lang="en-US" sz="2500"/>
              <a:t>Leading actor = 71 roles</a:t>
            </a:r>
          </a:p>
          <a:p>
            <a:pPr lvl="2" eaLnBrk="1" hangingPunct="1">
              <a:lnSpc>
                <a:spcPct val="70000"/>
              </a:lnSpc>
            </a:pPr>
            <a:r>
              <a:rPr lang="en-US">
                <a:ea typeface="ＭＳ Ｐゴシック" pitchFamily="-65" charset="-128"/>
              </a:rPr>
              <a:t>53 of which were new roles within this 3 year period</a:t>
            </a:r>
          </a:p>
          <a:p>
            <a:pPr algn="r" eaLnBrk="1" hangingPunct="1">
              <a:lnSpc>
                <a:spcPct val="70000"/>
              </a:lnSpc>
              <a:buFontTx/>
              <a:buNone/>
            </a:pPr>
            <a:endParaRPr lang="en-US" sz="800">
              <a:latin typeface="Arial" pitchFamily="-65" charset="0"/>
              <a:ea typeface="ＭＳ Ｐゴシック" pitchFamily="-65" charset="-128"/>
              <a:cs typeface="ＭＳ Ｐゴシック" pitchFamily="-65" charset="-128"/>
            </a:endParaRPr>
          </a:p>
          <a:p>
            <a:pPr algn="r" eaLnBrk="1" hangingPunct="1">
              <a:lnSpc>
                <a:spcPct val="70000"/>
              </a:lnSpc>
              <a:buFontTx/>
              <a:buNone/>
            </a:pPr>
            <a:r>
              <a:rPr lang="en-US" sz="1200">
                <a:latin typeface="Arial" pitchFamily="-65" charset="0"/>
                <a:ea typeface="ＭＳ Ｐゴシック" pitchFamily="-65" charset="-128"/>
                <a:cs typeface="ＭＳ Ｐゴシック" pitchFamily="-65" charset="-128"/>
              </a:rPr>
              <a:t>Buckley, Kate. "First Folio Technique Guidelines for Actors."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5299">
                                            <p:txEl>
                                              <p:pRg st="0" end="0"/>
                                            </p:txEl>
                                          </p:spTgt>
                                        </p:tgtEl>
                                        <p:attrNameLst>
                                          <p:attrName>ppt_x</p:attrName>
                                        </p:attrNameLst>
                                      </p:cBhvr>
                                    </p:anim>
                                    <p:anim from="0" to="-1.0" calcmode="lin" valueType="num">
                                      <p:cBhvr>
                                        <p:cTn id="8" dur="200" decel="50000" autoRev="1" fill="hold">
                                          <p:stCondLst>
                                            <p:cond delay="600"/>
                                          </p:stCondLst>
                                        </p:cTn>
                                        <p:tgtEl>
                                          <p:spTgt spid="55299">
                                            <p:txEl>
                                              <p:pRg st="0" end="0"/>
                                            </p:txEl>
                                          </p:spTgt>
                                        </p:tgtEl>
                                        <p:attrNameLst>
                                          <p:attrName>xshear</p:attrName>
                                        </p:attrNameLst>
                                      </p:cBhvr>
                                    </p:anim>
                                    <p:animScale>
                                      <p:cBhvr>
                                        <p:cTn id="9" dur="200" decel="100000" autoRev="1" fill="hold">
                                          <p:stCondLst>
                                            <p:cond delay="600"/>
                                          </p:stCondLst>
                                        </p:cTn>
                                        <p:tgtEl>
                                          <p:spTgt spid="55299">
                                            <p:txEl>
                                              <p:pRg st="0" end="0"/>
                                            </p:txEl>
                                          </p:spTgt>
                                        </p:tgtEl>
                                      </p:cBhvr>
                                      <p:from x="100000" y="100000"/>
                                      <p:to x="80000" y="100000"/>
                                    </p:animScale>
                                    <p:anim by="(#ppt_h/3+#ppt_w*0.1)" calcmode="lin" valueType="num">
                                      <p:cBhvr additive="sum">
                                        <p:cTn id="10" dur="200" decel="100000" autoRev="1" fill="hold">
                                          <p:stCondLst>
                                            <p:cond delay="600"/>
                                          </p:stCondLst>
                                        </p:cTn>
                                        <p:tgtEl>
                                          <p:spTgt spid="55299">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529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5299">
                                            <p:txEl>
                                              <p:pRg st="1" end="1"/>
                                            </p:txEl>
                                          </p:spTgt>
                                        </p:tgtEl>
                                        <p:attrNameLst>
                                          <p:attrName>ppt_x</p:attrName>
                                        </p:attrNameLst>
                                      </p:cBhvr>
                                    </p:anim>
                                    <p:anim from="0" to="-1.0" calcmode="lin" valueType="num">
                                      <p:cBhvr>
                                        <p:cTn id="16" dur="200" decel="50000" autoRev="1" fill="hold">
                                          <p:stCondLst>
                                            <p:cond delay="600"/>
                                          </p:stCondLst>
                                        </p:cTn>
                                        <p:tgtEl>
                                          <p:spTgt spid="55299">
                                            <p:txEl>
                                              <p:pRg st="1" end="1"/>
                                            </p:txEl>
                                          </p:spTgt>
                                        </p:tgtEl>
                                        <p:attrNameLst>
                                          <p:attrName>xshear</p:attrName>
                                        </p:attrNameLst>
                                      </p:cBhvr>
                                    </p:anim>
                                    <p:animScale>
                                      <p:cBhvr>
                                        <p:cTn id="17" dur="200" decel="100000" autoRev="1" fill="hold">
                                          <p:stCondLst>
                                            <p:cond delay="600"/>
                                          </p:stCondLst>
                                        </p:cTn>
                                        <p:tgtEl>
                                          <p:spTgt spid="55299">
                                            <p:txEl>
                                              <p:pRg st="1" end="1"/>
                                            </p:txEl>
                                          </p:spTgt>
                                        </p:tgtEl>
                                      </p:cBhvr>
                                      <p:from x="100000" y="100000"/>
                                      <p:to x="80000" y="100000"/>
                                    </p:animScale>
                                    <p:anim by="(#ppt_h/3+#ppt_w*0.1)" calcmode="lin" valueType="num">
                                      <p:cBhvr additive="sum">
                                        <p:cTn id="18" dur="200" decel="100000" autoRev="1" fill="hold">
                                          <p:stCondLst>
                                            <p:cond delay="600"/>
                                          </p:stCondLst>
                                        </p:cTn>
                                        <p:tgtEl>
                                          <p:spTgt spid="55299">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5299">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5299">
                                            <p:txEl>
                                              <p:pRg st="2" end="2"/>
                                            </p:txEl>
                                          </p:spTgt>
                                        </p:tgtEl>
                                        <p:attrNameLst>
                                          <p:attrName>ppt_x</p:attrName>
                                        </p:attrNameLst>
                                      </p:cBhvr>
                                    </p:anim>
                                    <p:anim from="0" to="-1.0" calcmode="lin" valueType="num">
                                      <p:cBhvr>
                                        <p:cTn id="24" dur="200" decel="50000" autoRev="1" fill="hold">
                                          <p:stCondLst>
                                            <p:cond delay="600"/>
                                          </p:stCondLst>
                                        </p:cTn>
                                        <p:tgtEl>
                                          <p:spTgt spid="55299">
                                            <p:txEl>
                                              <p:pRg st="2" end="2"/>
                                            </p:txEl>
                                          </p:spTgt>
                                        </p:tgtEl>
                                        <p:attrNameLst>
                                          <p:attrName>xshear</p:attrName>
                                        </p:attrNameLst>
                                      </p:cBhvr>
                                    </p:anim>
                                    <p:animScale>
                                      <p:cBhvr>
                                        <p:cTn id="25" dur="200" decel="100000" autoRev="1" fill="hold">
                                          <p:stCondLst>
                                            <p:cond delay="600"/>
                                          </p:stCondLst>
                                        </p:cTn>
                                        <p:tgtEl>
                                          <p:spTgt spid="55299">
                                            <p:txEl>
                                              <p:pRg st="2" end="2"/>
                                            </p:txEl>
                                          </p:spTgt>
                                        </p:tgtEl>
                                      </p:cBhvr>
                                      <p:from x="100000" y="100000"/>
                                      <p:to x="80000" y="100000"/>
                                    </p:animScale>
                                    <p:anim by="(#ppt_h/3+#ppt_w*0.1)" calcmode="lin" valueType="num">
                                      <p:cBhvr additive="sum">
                                        <p:cTn id="26" dur="200" decel="100000" autoRev="1" fill="hold">
                                          <p:stCondLst>
                                            <p:cond delay="600"/>
                                          </p:stCondLst>
                                        </p:cTn>
                                        <p:tgtEl>
                                          <p:spTgt spid="55299">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5299">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55299">
                                            <p:txEl>
                                              <p:pRg st="3" end="3"/>
                                            </p:txEl>
                                          </p:spTgt>
                                        </p:tgtEl>
                                        <p:attrNameLst>
                                          <p:attrName>ppt_x</p:attrName>
                                        </p:attrNameLst>
                                      </p:cBhvr>
                                    </p:anim>
                                    <p:anim from="0" to="-1.0" calcmode="lin" valueType="num">
                                      <p:cBhvr>
                                        <p:cTn id="32" dur="200" decel="50000" autoRev="1" fill="hold">
                                          <p:stCondLst>
                                            <p:cond delay="600"/>
                                          </p:stCondLst>
                                        </p:cTn>
                                        <p:tgtEl>
                                          <p:spTgt spid="55299">
                                            <p:txEl>
                                              <p:pRg st="3" end="3"/>
                                            </p:txEl>
                                          </p:spTgt>
                                        </p:tgtEl>
                                        <p:attrNameLst>
                                          <p:attrName>xshear</p:attrName>
                                        </p:attrNameLst>
                                      </p:cBhvr>
                                    </p:anim>
                                    <p:animScale>
                                      <p:cBhvr>
                                        <p:cTn id="33" dur="200" decel="100000" autoRev="1" fill="hold">
                                          <p:stCondLst>
                                            <p:cond delay="600"/>
                                          </p:stCondLst>
                                        </p:cTn>
                                        <p:tgtEl>
                                          <p:spTgt spid="55299">
                                            <p:txEl>
                                              <p:pRg st="3" end="3"/>
                                            </p:txEl>
                                          </p:spTgt>
                                        </p:tgtEl>
                                      </p:cBhvr>
                                      <p:from x="100000" y="100000"/>
                                      <p:to x="80000" y="100000"/>
                                    </p:animScale>
                                    <p:anim by="(#ppt_h/3+#ppt_w*0.1)" calcmode="lin" valueType="num">
                                      <p:cBhvr additive="sum">
                                        <p:cTn id="34" dur="200" decel="100000" autoRev="1" fill="hold">
                                          <p:stCondLst>
                                            <p:cond delay="600"/>
                                          </p:stCondLst>
                                        </p:cTn>
                                        <p:tgtEl>
                                          <p:spTgt spid="55299">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299">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55299">
                                            <p:txEl>
                                              <p:pRg st="4" end="4"/>
                                            </p:txEl>
                                          </p:spTgt>
                                        </p:tgtEl>
                                        <p:attrNameLst>
                                          <p:attrName>ppt_x</p:attrName>
                                        </p:attrNameLst>
                                      </p:cBhvr>
                                    </p:anim>
                                    <p:anim from="0" to="-1.0" calcmode="lin" valueType="num">
                                      <p:cBhvr>
                                        <p:cTn id="40" dur="200" decel="50000" autoRev="1" fill="hold">
                                          <p:stCondLst>
                                            <p:cond delay="600"/>
                                          </p:stCondLst>
                                        </p:cTn>
                                        <p:tgtEl>
                                          <p:spTgt spid="55299">
                                            <p:txEl>
                                              <p:pRg st="4" end="4"/>
                                            </p:txEl>
                                          </p:spTgt>
                                        </p:tgtEl>
                                        <p:attrNameLst>
                                          <p:attrName>xshear</p:attrName>
                                        </p:attrNameLst>
                                      </p:cBhvr>
                                    </p:anim>
                                    <p:animScale>
                                      <p:cBhvr>
                                        <p:cTn id="41" dur="200" decel="100000" autoRev="1" fill="hold">
                                          <p:stCondLst>
                                            <p:cond delay="600"/>
                                          </p:stCondLst>
                                        </p:cTn>
                                        <p:tgtEl>
                                          <p:spTgt spid="55299">
                                            <p:txEl>
                                              <p:pRg st="4" end="4"/>
                                            </p:txEl>
                                          </p:spTgt>
                                        </p:tgtEl>
                                      </p:cBhvr>
                                      <p:from x="100000" y="100000"/>
                                      <p:to x="80000" y="100000"/>
                                    </p:animScale>
                                    <p:anim by="(#ppt_h/3+#ppt_w*0.1)" calcmode="lin" valueType="num">
                                      <p:cBhvr additive="sum">
                                        <p:cTn id="42" dur="200" decel="100000" autoRev="1" fill="hold">
                                          <p:stCondLst>
                                            <p:cond delay="600"/>
                                          </p:stCondLst>
                                        </p:cTn>
                                        <p:tgtEl>
                                          <p:spTgt spid="55299">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55299">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55299">
                                            <p:txEl>
                                              <p:pRg st="6" end="6"/>
                                            </p:txEl>
                                          </p:spTgt>
                                        </p:tgtEl>
                                        <p:attrNameLst>
                                          <p:attrName>ppt_x</p:attrName>
                                        </p:attrNameLst>
                                      </p:cBhvr>
                                    </p:anim>
                                    <p:anim from="0" to="-1.0" calcmode="lin" valueType="num">
                                      <p:cBhvr>
                                        <p:cTn id="48" dur="200" decel="50000" autoRev="1" fill="hold">
                                          <p:stCondLst>
                                            <p:cond delay="600"/>
                                          </p:stCondLst>
                                        </p:cTn>
                                        <p:tgtEl>
                                          <p:spTgt spid="55299">
                                            <p:txEl>
                                              <p:pRg st="6" end="6"/>
                                            </p:txEl>
                                          </p:spTgt>
                                        </p:tgtEl>
                                        <p:attrNameLst>
                                          <p:attrName>xshear</p:attrName>
                                        </p:attrNameLst>
                                      </p:cBhvr>
                                    </p:anim>
                                    <p:animScale>
                                      <p:cBhvr>
                                        <p:cTn id="49" dur="200" decel="100000" autoRev="1" fill="hold">
                                          <p:stCondLst>
                                            <p:cond delay="600"/>
                                          </p:stCondLst>
                                        </p:cTn>
                                        <p:tgtEl>
                                          <p:spTgt spid="55299">
                                            <p:txEl>
                                              <p:pRg st="6" end="6"/>
                                            </p:txEl>
                                          </p:spTgt>
                                        </p:tgtEl>
                                      </p:cBhvr>
                                      <p:from x="100000" y="100000"/>
                                      <p:to x="80000" y="100000"/>
                                    </p:animScale>
                                    <p:anim by="(#ppt_h/3+#ppt_w*0.1)" calcmode="lin" valueType="num">
                                      <p:cBhvr additive="sum">
                                        <p:cTn id="50" dur="200" decel="100000" autoRev="1" fill="hold">
                                          <p:stCondLst>
                                            <p:cond delay="600"/>
                                          </p:stCondLst>
                                        </p:cTn>
                                        <p:tgtEl>
                                          <p:spTgt spid="55299">
                                            <p:txEl>
                                              <p:pRg st="6" end="6"/>
                                            </p:txEl>
                                          </p:spTgt>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5299">
                                            <p:txEl>
                                              <p:pRg st="7" end="7"/>
                                            </p:txEl>
                                          </p:spTgt>
                                        </p:tgtEl>
                                        <p:attrNameLst>
                                          <p:attrName>style.visibility</p:attrName>
                                        </p:attrNameLst>
                                      </p:cBhvr>
                                      <p:to>
                                        <p:strVal val="visible"/>
                                      </p:to>
                                    </p:set>
                                    <p:anim from="(-#ppt_w/2)" to="(#ppt_x)" calcmode="lin" valueType="num">
                                      <p:cBhvr>
                                        <p:cTn id="55" dur="600" fill="hold">
                                          <p:stCondLst>
                                            <p:cond delay="0"/>
                                          </p:stCondLst>
                                        </p:cTn>
                                        <p:tgtEl>
                                          <p:spTgt spid="55299">
                                            <p:txEl>
                                              <p:pRg st="7" end="7"/>
                                            </p:txEl>
                                          </p:spTgt>
                                        </p:tgtEl>
                                        <p:attrNameLst>
                                          <p:attrName>ppt_x</p:attrName>
                                        </p:attrNameLst>
                                      </p:cBhvr>
                                    </p:anim>
                                    <p:anim from="0" to="-1.0" calcmode="lin" valueType="num">
                                      <p:cBhvr>
                                        <p:cTn id="56" dur="200" decel="50000" autoRev="1" fill="hold">
                                          <p:stCondLst>
                                            <p:cond delay="600"/>
                                          </p:stCondLst>
                                        </p:cTn>
                                        <p:tgtEl>
                                          <p:spTgt spid="55299">
                                            <p:txEl>
                                              <p:pRg st="7" end="7"/>
                                            </p:txEl>
                                          </p:spTgt>
                                        </p:tgtEl>
                                        <p:attrNameLst>
                                          <p:attrName>xshear</p:attrName>
                                        </p:attrNameLst>
                                      </p:cBhvr>
                                    </p:anim>
                                    <p:animScale>
                                      <p:cBhvr>
                                        <p:cTn id="57" dur="200" decel="100000" autoRev="1" fill="hold">
                                          <p:stCondLst>
                                            <p:cond delay="600"/>
                                          </p:stCondLst>
                                        </p:cTn>
                                        <p:tgtEl>
                                          <p:spTgt spid="55299">
                                            <p:txEl>
                                              <p:pRg st="7" end="7"/>
                                            </p:txEl>
                                          </p:spTgt>
                                        </p:tgtEl>
                                      </p:cBhvr>
                                      <p:from x="100000" y="100000"/>
                                      <p:to x="80000" y="100000"/>
                                    </p:animScale>
                                    <p:anim by="(#ppt_h/3+#ppt_w*0.1)" calcmode="lin" valueType="num">
                                      <p:cBhvr additive="sum">
                                        <p:cTn id="58" dur="200" decel="100000" autoRev="1" fill="hold">
                                          <p:stCondLst>
                                            <p:cond delay="600"/>
                                          </p:stCondLst>
                                        </p:cTn>
                                        <p:tgtEl>
                                          <p:spTgt spid="55299">
                                            <p:txEl>
                                              <p:pRg st="7" end="7"/>
                                            </p:txEl>
                                          </p:spTgt>
                                        </p:tgtEl>
                                        <p:attrNameLst>
                                          <p:attrName>ppt_x</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55299">
                                            <p:txEl>
                                              <p:pRg st="8" end="8"/>
                                            </p:txEl>
                                          </p:spTgt>
                                        </p:tgtEl>
                                        <p:attrNameLst>
                                          <p:attrName>style.visibility</p:attrName>
                                        </p:attrNameLst>
                                      </p:cBhvr>
                                      <p:to>
                                        <p:strVal val="visible"/>
                                      </p:to>
                                    </p:set>
                                    <p:anim from="(-#ppt_w/2)" to="(#ppt_x)" calcmode="lin" valueType="num">
                                      <p:cBhvr>
                                        <p:cTn id="63" dur="600" fill="hold">
                                          <p:stCondLst>
                                            <p:cond delay="0"/>
                                          </p:stCondLst>
                                        </p:cTn>
                                        <p:tgtEl>
                                          <p:spTgt spid="55299">
                                            <p:txEl>
                                              <p:pRg st="8" end="8"/>
                                            </p:txEl>
                                          </p:spTgt>
                                        </p:tgtEl>
                                        <p:attrNameLst>
                                          <p:attrName>ppt_x</p:attrName>
                                        </p:attrNameLst>
                                      </p:cBhvr>
                                    </p:anim>
                                    <p:anim from="0" to="-1.0" calcmode="lin" valueType="num">
                                      <p:cBhvr>
                                        <p:cTn id="64" dur="200" decel="50000" autoRev="1" fill="hold">
                                          <p:stCondLst>
                                            <p:cond delay="600"/>
                                          </p:stCondLst>
                                        </p:cTn>
                                        <p:tgtEl>
                                          <p:spTgt spid="55299">
                                            <p:txEl>
                                              <p:pRg st="8" end="8"/>
                                            </p:txEl>
                                          </p:spTgt>
                                        </p:tgtEl>
                                        <p:attrNameLst>
                                          <p:attrName>xshear</p:attrName>
                                        </p:attrNameLst>
                                      </p:cBhvr>
                                    </p:anim>
                                    <p:animScale>
                                      <p:cBhvr>
                                        <p:cTn id="65" dur="200" decel="100000" autoRev="1" fill="hold">
                                          <p:stCondLst>
                                            <p:cond delay="600"/>
                                          </p:stCondLst>
                                        </p:cTn>
                                        <p:tgtEl>
                                          <p:spTgt spid="55299">
                                            <p:txEl>
                                              <p:pRg st="8" end="8"/>
                                            </p:txEl>
                                          </p:spTgt>
                                        </p:tgtEl>
                                      </p:cBhvr>
                                      <p:from x="100000" y="100000"/>
                                      <p:to x="80000" y="100000"/>
                                    </p:animScale>
                                    <p:anim by="(#ppt_h/3+#ppt_w*0.1)" calcmode="lin" valueType="num">
                                      <p:cBhvr additive="sum">
                                        <p:cTn id="66" dur="200" decel="100000" autoRev="1" fill="hold">
                                          <p:stCondLst>
                                            <p:cond delay="600"/>
                                          </p:stCondLst>
                                        </p:cTn>
                                        <p:tgtEl>
                                          <p:spTgt spid="55299">
                                            <p:txEl>
                                              <p:pRg st="8" end="8"/>
                                            </p:txEl>
                                          </p:spTgt>
                                        </p:tgtEl>
                                        <p:attrNameLst>
                                          <p:attrName>ppt_x</p:attrName>
                                        </p:attrNameLst>
                                      </p:cBhvr>
                                    </p:anim>
                                  </p:childTnLst>
                                </p:cTn>
                              </p:par>
                              <p:par>
                                <p:cTn id="67" presetID="34" presetClass="entr" presetSubtype="0" fill="hold" grpId="0" nodeType="withEffect">
                                  <p:stCondLst>
                                    <p:cond delay="0"/>
                                  </p:stCondLst>
                                  <p:childTnLst>
                                    <p:set>
                                      <p:cBhvr>
                                        <p:cTn id="68" dur="1" fill="hold">
                                          <p:stCondLst>
                                            <p:cond delay="0"/>
                                          </p:stCondLst>
                                        </p:cTn>
                                        <p:tgtEl>
                                          <p:spTgt spid="55299">
                                            <p:txEl>
                                              <p:pRg st="10" end="10"/>
                                            </p:txEl>
                                          </p:spTgt>
                                        </p:tgtEl>
                                        <p:attrNameLst>
                                          <p:attrName>style.visibility</p:attrName>
                                        </p:attrNameLst>
                                      </p:cBhvr>
                                      <p:to>
                                        <p:strVal val="visible"/>
                                      </p:to>
                                    </p:set>
                                    <p:anim from="(-#ppt_w/2)" to="(#ppt_x)" calcmode="lin" valueType="num">
                                      <p:cBhvr>
                                        <p:cTn id="69" dur="600" fill="hold">
                                          <p:stCondLst>
                                            <p:cond delay="0"/>
                                          </p:stCondLst>
                                        </p:cTn>
                                        <p:tgtEl>
                                          <p:spTgt spid="55299">
                                            <p:txEl>
                                              <p:pRg st="10" end="10"/>
                                            </p:txEl>
                                          </p:spTgt>
                                        </p:tgtEl>
                                        <p:attrNameLst>
                                          <p:attrName>ppt_x</p:attrName>
                                        </p:attrNameLst>
                                      </p:cBhvr>
                                    </p:anim>
                                    <p:anim from="0" to="-1.0" calcmode="lin" valueType="num">
                                      <p:cBhvr>
                                        <p:cTn id="70" dur="200" decel="50000" autoRev="1" fill="hold">
                                          <p:stCondLst>
                                            <p:cond delay="600"/>
                                          </p:stCondLst>
                                        </p:cTn>
                                        <p:tgtEl>
                                          <p:spTgt spid="55299">
                                            <p:txEl>
                                              <p:pRg st="10" end="10"/>
                                            </p:txEl>
                                          </p:spTgt>
                                        </p:tgtEl>
                                        <p:attrNameLst>
                                          <p:attrName>xshear</p:attrName>
                                        </p:attrNameLst>
                                      </p:cBhvr>
                                    </p:anim>
                                    <p:animScale>
                                      <p:cBhvr>
                                        <p:cTn id="71" dur="200" decel="100000" autoRev="1" fill="hold">
                                          <p:stCondLst>
                                            <p:cond delay="600"/>
                                          </p:stCondLst>
                                        </p:cTn>
                                        <p:tgtEl>
                                          <p:spTgt spid="55299">
                                            <p:txEl>
                                              <p:pRg st="10" end="10"/>
                                            </p:txEl>
                                          </p:spTgt>
                                        </p:tgtEl>
                                      </p:cBhvr>
                                      <p:from x="100000" y="100000"/>
                                      <p:to x="80000" y="100000"/>
                                    </p:animScale>
                                    <p:anim by="(#ppt_h/3+#ppt_w*0.1)" calcmode="lin" valueType="num">
                                      <p:cBhvr additive="sum">
                                        <p:cTn id="72" dur="200" decel="100000" autoRev="1" fill="hold">
                                          <p:stCondLst>
                                            <p:cond delay="600"/>
                                          </p:stCondLst>
                                        </p:cTn>
                                        <p:tgtEl>
                                          <p:spTgt spid="55299">
                                            <p:txEl>
                                              <p:pRg st="10" end="1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14400" y="304800"/>
            <a:ext cx="7313613" cy="1143000"/>
          </a:xfrm>
        </p:spPr>
        <p:txBody>
          <a:bodyPr/>
          <a:lstStyle/>
          <a:p>
            <a:r>
              <a:rPr lang="en-US" sz="7200" b="1" cap="small" dirty="0" smtClean="0">
                <a:ea typeface="ＭＳ Ｐゴシック" pitchFamily="-111" charset="-128"/>
                <a:cs typeface="ＭＳ Ｐゴシック" pitchFamily="-111" charset="-128"/>
              </a:rPr>
              <a:t>Antithesis</a:t>
            </a:r>
            <a:endParaRPr lang="en-US" sz="7200" dirty="0">
              <a:ea typeface="ＭＳ Ｐゴシック" pitchFamily="-111" charset="-128"/>
              <a:cs typeface="ＭＳ Ｐゴシック" pitchFamily="-111" charset="-128"/>
            </a:endParaRPr>
          </a:p>
        </p:txBody>
      </p:sp>
      <p:sp>
        <p:nvSpPr>
          <p:cNvPr id="77827" name="Content Placeholder 2"/>
          <p:cNvSpPr>
            <a:spLocks noGrp="1"/>
          </p:cNvSpPr>
          <p:nvPr>
            <p:ph idx="1"/>
          </p:nvPr>
        </p:nvSpPr>
        <p:spPr>
          <a:xfrm>
            <a:off x="914400" y="2057400"/>
            <a:ext cx="7313613" cy="3124200"/>
          </a:xfrm>
        </p:spPr>
        <p:txBody>
          <a:bodyPr/>
          <a:lstStyle/>
          <a:p>
            <a:pPr defTabSz="1143000">
              <a:buNone/>
            </a:pPr>
            <a:r>
              <a:rPr lang="en-US" i="1" dirty="0" smtClean="0"/>
              <a:t>Viola:</a:t>
            </a:r>
            <a:r>
              <a:rPr lang="en-US" dirty="0" smtClean="0"/>
              <a:t>	We men may say more, swear more, but indeed</a:t>
            </a:r>
            <a:endParaRPr lang="en-US" b="1" dirty="0" smtClean="0"/>
          </a:p>
          <a:p>
            <a:pPr defTabSz="1143000">
              <a:buNone/>
            </a:pPr>
            <a:r>
              <a:rPr lang="en-US" dirty="0" smtClean="0"/>
              <a:t>		Our shows are more than will: for still we prove</a:t>
            </a:r>
            <a:endParaRPr lang="en-US" b="1" dirty="0" smtClean="0"/>
          </a:p>
          <a:p>
            <a:pPr defTabSz="1143000">
              <a:buNone/>
            </a:pPr>
            <a:r>
              <a:rPr lang="en-US" dirty="0" smtClean="0"/>
              <a:t>		Much in our vows, but little in our love.				</a:t>
            </a:r>
            <a:endParaRPr lang="en-US" b="1" dirty="0" smtClean="0"/>
          </a:p>
          <a:p>
            <a:pPr>
              <a:buNone/>
            </a:pPr>
            <a:r>
              <a:rPr lang="en-US" i="1" dirty="0" smtClean="0"/>
              <a:t>					Twelfth Night,</a:t>
            </a:r>
            <a:r>
              <a:rPr lang="en-US" dirty="0" smtClean="0"/>
              <a:t> Act 2, scene 4 </a:t>
            </a:r>
            <a:endParaRPr lang="en-US" i="1" dirty="0" smtClean="0">
              <a:ea typeface="ＭＳ Ｐゴシック" pitchFamily="-111" charset="-128"/>
              <a:cs typeface="ＭＳ Ｐゴシック" pitchFamily="-111" charset="-128"/>
            </a:endParaRPr>
          </a:p>
        </p:txBody>
      </p:sp>
      <p:sp>
        <p:nvSpPr>
          <p:cNvPr id="41" name="Oval 40"/>
          <p:cNvSpPr>
            <a:spLocks noChangeArrowheads="1"/>
          </p:cNvSpPr>
          <p:nvPr/>
        </p:nvSpPr>
        <p:spPr bwMode="auto">
          <a:xfrm>
            <a:off x="2057400" y="3200400"/>
            <a:ext cx="2362200" cy="6858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42" name="Oval 41"/>
          <p:cNvSpPr>
            <a:spLocks noChangeArrowheads="1"/>
          </p:cNvSpPr>
          <p:nvPr/>
        </p:nvSpPr>
        <p:spPr bwMode="auto">
          <a:xfrm>
            <a:off x="4800600" y="3276600"/>
            <a:ext cx="2209800" cy="609600"/>
          </a:xfrm>
          <a:prstGeom prst="ellipse">
            <a:avLst/>
          </a:prstGeom>
          <a:noFill/>
          <a:ln w="38100">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cxnSp>
        <p:nvCxnSpPr>
          <p:cNvPr id="43" name="Curved Connector 42"/>
          <p:cNvCxnSpPr>
            <a:stCxn id="41" idx="4"/>
            <a:endCxn id="42" idx="4"/>
          </p:cNvCxnSpPr>
          <p:nvPr/>
        </p:nvCxnSpPr>
        <p:spPr>
          <a:xfrm rot="16200000" flipH="1">
            <a:off x="4572000" y="2552700"/>
            <a:ext cx="1588" cy="2667000"/>
          </a:xfrm>
          <a:prstGeom prst="curvedConnector3">
            <a:avLst>
              <a:gd name="adj1" fmla="val 14395466"/>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cxnSp>
        <p:nvCxnSpPr>
          <p:cNvPr id="4" name="Straight Connector 3"/>
          <p:cNvCxnSpPr/>
          <p:nvPr/>
        </p:nvCxnSpPr>
        <p:spPr>
          <a:xfrm>
            <a:off x="1600200" y="1143000"/>
            <a:ext cx="2895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47800" y="2362200"/>
            <a:ext cx="2362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705600" y="3581400"/>
            <a:ext cx="1143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71800" y="4191000"/>
            <a:ext cx="25146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15000" y="4191000"/>
            <a:ext cx="12192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72000" y="4800600"/>
            <a:ext cx="2057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48000" y="6705600"/>
            <a:ext cx="15240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00600" y="6705600"/>
            <a:ext cx="1676400" cy="1588"/>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a:spLocks noChangeArrowheads="1"/>
          </p:cNvSpPr>
          <p:nvPr/>
        </p:nvSpPr>
        <p:spPr bwMode="auto">
          <a:xfrm>
            <a:off x="4572000" y="757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4" name="TextBox 13"/>
          <p:cNvSpPr txBox="1">
            <a:spLocks noChangeArrowheads="1"/>
          </p:cNvSpPr>
          <p:nvPr/>
        </p:nvSpPr>
        <p:spPr bwMode="auto">
          <a:xfrm>
            <a:off x="8001000" y="3195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6" name="TextBox 15"/>
          <p:cNvSpPr txBox="1">
            <a:spLocks noChangeArrowheads="1"/>
          </p:cNvSpPr>
          <p:nvPr/>
        </p:nvSpPr>
        <p:spPr bwMode="auto">
          <a:xfrm>
            <a:off x="6934200" y="38055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7" name="TextBox 16"/>
          <p:cNvSpPr txBox="1">
            <a:spLocks noChangeArrowheads="1"/>
          </p:cNvSpPr>
          <p:nvPr/>
        </p:nvSpPr>
        <p:spPr bwMode="auto">
          <a:xfrm>
            <a:off x="6705600" y="4415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sp>
        <p:nvSpPr>
          <p:cNvPr id="18" name="TextBox 17"/>
          <p:cNvSpPr txBox="1">
            <a:spLocks noChangeArrowheads="1"/>
          </p:cNvSpPr>
          <p:nvPr/>
        </p:nvSpPr>
        <p:spPr bwMode="auto">
          <a:xfrm>
            <a:off x="6477000" y="63201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B</a:t>
            </a:r>
          </a:p>
        </p:txBody>
      </p:sp>
      <p:pic>
        <p:nvPicPr>
          <p:cNvPr id="19" name="Picture 18" descr="Screen Shot 2013-09-20 at 6.58.31 PM.png"/>
          <p:cNvPicPr>
            <a:picLocks noChangeAspect="1"/>
          </p:cNvPicPr>
          <p:nvPr/>
        </p:nvPicPr>
        <p:blipFill>
          <a:blip r:embed="rId2"/>
          <a:stretch>
            <a:fillRect/>
          </a:stretch>
        </p:blipFill>
        <p:spPr>
          <a:xfrm>
            <a:off x="7391400" y="0"/>
            <a:ext cx="1752600" cy="2195428"/>
          </a:xfrm>
          <a:prstGeom prst="rect">
            <a:avLst/>
          </a:prstGeom>
          <a:effectLst>
            <a:softEdge rad="139700"/>
          </a:effectLst>
        </p:spPr>
      </p:pic>
      <p:sp>
        <p:nvSpPr>
          <p:cNvPr id="20" name="TextBox 19"/>
          <p:cNvSpPr txBox="1"/>
          <p:nvPr/>
        </p:nvSpPr>
        <p:spPr>
          <a:xfrm>
            <a:off x="7467600" y="2057400"/>
            <a:ext cx="1676400" cy="707886"/>
          </a:xfrm>
          <a:prstGeom prst="rect">
            <a:avLst/>
          </a:prstGeom>
          <a:noFill/>
        </p:spPr>
        <p:txBody>
          <a:bodyPr wrap="square" rtlCol="0">
            <a:spAutoFit/>
          </a:bodyPr>
          <a:lstStyle/>
          <a:p>
            <a:pPr algn="ctr"/>
            <a:r>
              <a:rPr lang="en-US" sz="2000" b="1" dirty="0" smtClean="0">
                <a:solidFill>
                  <a:srgbClr val="FF0000"/>
                </a:solidFill>
                <a:latin typeface="+mn-lt"/>
              </a:rPr>
              <a:t>THANK</a:t>
            </a:r>
          </a:p>
          <a:p>
            <a:pPr algn="ctr"/>
            <a:r>
              <a:rPr lang="en-US" sz="2000" b="1" dirty="0" smtClean="0">
                <a:solidFill>
                  <a:srgbClr val="FF0000"/>
                </a:solidFill>
                <a:latin typeface="+mn-lt"/>
              </a:rPr>
              <a:t>YOU BILL!</a:t>
            </a:r>
            <a:endParaRPr lang="en-US" sz="2000" b="1" dirty="0">
              <a:solidFill>
                <a:srgbClr val="FF0000"/>
              </a:solidFill>
              <a:latin typeface="+mn-lt"/>
            </a:endParaRPr>
          </a:p>
        </p:txBody>
      </p:sp>
      <p:sp>
        <p:nvSpPr>
          <p:cNvPr id="21" name="TextBox 20"/>
          <p:cNvSpPr txBox="1">
            <a:spLocks noChangeArrowheads="1"/>
          </p:cNvSpPr>
          <p:nvPr/>
        </p:nvSpPr>
        <p:spPr bwMode="auto">
          <a:xfrm>
            <a:off x="6324600" y="1290935"/>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2" name="TextBox 21"/>
          <p:cNvSpPr txBox="1">
            <a:spLocks noChangeArrowheads="1"/>
          </p:cNvSpPr>
          <p:nvPr/>
        </p:nvSpPr>
        <p:spPr bwMode="auto">
          <a:xfrm>
            <a:off x="49530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4" name="TextBox 23"/>
          <p:cNvSpPr txBox="1">
            <a:spLocks noChangeArrowheads="1"/>
          </p:cNvSpPr>
          <p:nvPr/>
        </p:nvSpPr>
        <p:spPr bwMode="auto">
          <a:xfrm>
            <a:off x="6553200" y="3124200"/>
            <a:ext cx="457200" cy="461665"/>
          </a:xfrm>
          <a:prstGeom prst="rect">
            <a:avLst/>
          </a:prstGeom>
          <a:noFill/>
          <a:ln w="9525">
            <a:noFill/>
            <a:miter lim="800000"/>
            <a:headEnd/>
            <a:tailEnd/>
          </a:ln>
        </p:spPr>
        <p:txBody>
          <a:bodyPr wrap="square">
            <a:prstTxWarp prst="textNoShape">
              <a:avLst/>
            </a:prstTxWarp>
            <a:spAutoFit/>
          </a:bodyPr>
          <a:lstStyle/>
          <a:p>
            <a:r>
              <a:rPr lang="en-US" b="1" dirty="0">
                <a:solidFill>
                  <a:srgbClr val="FF0000"/>
                </a:solidFill>
                <a:latin typeface="Arial Black" pitchFamily="-111" charset="0"/>
              </a:rPr>
              <a:t>T</a:t>
            </a:r>
          </a:p>
        </p:txBody>
      </p:sp>
      <p:sp>
        <p:nvSpPr>
          <p:cNvPr id="25" name="TextBox 24"/>
          <p:cNvSpPr txBox="1">
            <a:spLocks noChangeArrowheads="1"/>
          </p:cNvSpPr>
          <p:nvPr/>
        </p:nvSpPr>
        <p:spPr bwMode="auto">
          <a:xfrm>
            <a:off x="6629400" y="19050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6" name="TextBox 25"/>
          <p:cNvSpPr txBox="1">
            <a:spLocks noChangeArrowheads="1"/>
          </p:cNvSpPr>
          <p:nvPr/>
        </p:nvSpPr>
        <p:spPr bwMode="auto">
          <a:xfrm>
            <a:off x="7848600" y="2514600"/>
            <a:ext cx="4572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b</a:t>
            </a:r>
            <a:endParaRPr lang="en-US" b="1" dirty="0">
              <a:solidFill>
                <a:srgbClr val="FF0000"/>
              </a:solidFill>
              <a:latin typeface="Arial Black" pitchFamily="-111" charset="0"/>
            </a:endParaRPr>
          </a:p>
        </p:txBody>
      </p:sp>
      <p:sp>
        <p:nvSpPr>
          <p:cNvPr id="27" name="TextBox 26"/>
          <p:cNvSpPr txBox="1">
            <a:spLocks noChangeArrowheads="1"/>
          </p:cNvSpPr>
          <p:nvPr/>
        </p:nvSpPr>
        <p:spPr bwMode="auto">
          <a:xfrm>
            <a:off x="6553200" y="50247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8" name="TextBox 27"/>
          <p:cNvSpPr txBox="1">
            <a:spLocks noChangeArrowheads="1"/>
          </p:cNvSpPr>
          <p:nvPr/>
        </p:nvSpPr>
        <p:spPr bwMode="auto">
          <a:xfrm>
            <a:off x="5943600" y="5634335"/>
            <a:ext cx="533400" cy="461665"/>
          </a:xfrm>
          <a:prstGeom prst="rect">
            <a:avLst/>
          </a:prstGeom>
          <a:noFill/>
          <a:ln w="9525">
            <a:noFill/>
            <a:miter lim="800000"/>
            <a:headEnd/>
            <a:tailEnd/>
          </a:ln>
        </p:spPr>
        <p:txBody>
          <a:bodyPr wrap="square">
            <a:prstTxWarp prst="textNoShape">
              <a:avLst/>
            </a:prstTxWarp>
            <a:spAutoFit/>
          </a:bodyPr>
          <a:lstStyle/>
          <a:p>
            <a:r>
              <a:rPr lang="en-US" b="1" dirty="0" smtClean="0">
                <a:solidFill>
                  <a:srgbClr val="FF0000"/>
                </a:solidFill>
                <a:latin typeface="Arial Black" pitchFamily="-111" charset="0"/>
              </a:rPr>
              <a:t>M</a:t>
            </a:r>
            <a:endParaRPr lang="en-US" b="1" dirty="0">
              <a:solidFill>
                <a:srgbClr val="FF0000"/>
              </a:solidFill>
              <a:latin typeface="Arial Black" pitchFamily="-111" charset="0"/>
            </a:endParaRPr>
          </a:p>
        </p:txBody>
      </p:sp>
      <p:sp>
        <p:nvSpPr>
          <p:cNvPr id="29" name="Oval 28"/>
          <p:cNvSpPr>
            <a:spLocks noChangeArrowheads="1"/>
          </p:cNvSpPr>
          <p:nvPr/>
        </p:nvSpPr>
        <p:spPr bwMode="auto">
          <a:xfrm>
            <a:off x="3048000" y="685800"/>
            <a:ext cx="15240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0" name="Oval 29"/>
          <p:cNvSpPr>
            <a:spLocks noChangeArrowheads="1"/>
          </p:cNvSpPr>
          <p:nvPr/>
        </p:nvSpPr>
        <p:spPr bwMode="auto">
          <a:xfrm>
            <a:off x="2209800" y="1905000"/>
            <a:ext cx="16002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1" name="Oval 30"/>
          <p:cNvSpPr>
            <a:spLocks noChangeArrowheads="1"/>
          </p:cNvSpPr>
          <p:nvPr/>
        </p:nvSpPr>
        <p:spPr bwMode="auto">
          <a:xfrm>
            <a:off x="2819400" y="3733800"/>
            <a:ext cx="1066800" cy="533400"/>
          </a:xfrm>
          <a:prstGeom prst="ellipse">
            <a:avLst/>
          </a:prstGeom>
          <a:noFill/>
          <a:ln w="38100" cmpd="sng">
            <a:solidFill>
              <a:srgbClr val="0000FF"/>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2" name="Rectangle 31"/>
          <p:cNvSpPr/>
          <p:nvPr/>
        </p:nvSpPr>
        <p:spPr>
          <a:xfrm>
            <a:off x="3962400" y="1371600"/>
            <a:ext cx="457200" cy="3810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248400" y="3810000"/>
            <a:ext cx="762000" cy="457200"/>
          </a:xfrm>
          <a:prstGeom prst="rect">
            <a:avLst/>
          </a:prstGeom>
          <a:noFill/>
          <a:ln w="50800" cmpd="sng">
            <a:solidFill>
              <a:srgbClr val="FF0D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2209800" y="2362200"/>
            <a:ext cx="381000" cy="400110"/>
          </a:xfrm>
          <a:prstGeom prst="rect">
            <a:avLst/>
          </a:prstGeom>
          <a:noFill/>
        </p:spPr>
        <p:txBody>
          <a:bodyPr wrap="square" rtlCol="0">
            <a:spAutoFit/>
          </a:bodyPr>
          <a:lstStyle/>
          <a:p>
            <a:r>
              <a:rPr lang="en-US" sz="2000" b="1" dirty="0" smtClean="0">
                <a:solidFill>
                  <a:srgbClr val="830BCA"/>
                </a:solidFill>
              </a:rPr>
              <a:t>1</a:t>
            </a:r>
            <a:endParaRPr lang="en-US" sz="2000" b="1" dirty="0">
              <a:solidFill>
                <a:srgbClr val="830BCA"/>
              </a:solidFill>
            </a:endParaRPr>
          </a:p>
        </p:txBody>
      </p:sp>
      <p:sp>
        <p:nvSpPr>
          <p:cNvPr id="35" name="TextBox 34"/>
          <p:cNvSpPr txBox="1"/>
          <p:nvPr/>
        </p:nvSpPr>
        <p:spPr>
          <a:xfrm>
            <a:off x="3581400" y="2362200"/>
            <a:ext cx="381000" cy="400110"/>
          </a:xfrm>
          <a:prstGeom prst="rect">
            <a:avLst/>
          </a:prstGeom>
          <a:noFill/>
        </p:spPr>
        <p:txBody>
          <a:bodyPr wrap="square" rtlCol="0">
            <a:spAutoFit/>
          </a:bodyPr>
          <a:lstStyle/>
          <a:p>
            <a:r>
              <a:rPr lang="en-US" sz="2000" b="1" dirty="0" smtClean="0">
                <a:solidFill>
                  <a:srgbClr val="830BCA"/>
                </a:solidFill>
              </a:rPr>
              <a:t>2</a:t>
            </a:r>
            <a:endParaRPr lang="en-US" sz="2000" b="1" dirty="0">
              <a:solidFill>
                <a:srgbClr val="830BCA"/>
              </a:solidFill>
            </a:endParaRPr>
          </a:p>
        </p:txBody>
      </p:sp>
      <p:sp>
        <p:nvSpPr>
          <p:cNvPr id="36" name="TextBox 35"/>
          <p:cNvSpPr txBox="1"/>
          <p:nvPr/>
        </p:nvSpPr>
        <p:spPr>
          <a:xfrm>
            <a:off x="4724400" y="2362200"/>
            <a:ext cx="381000" cy="400110"/>
          </a:xfrm>
          <a:prstGeom prst="rect">
            <a:avLst/>
          </a:prstGeom>
          <a:noFill/>
        </p:spPr>
        <p:txBody>
          <a:bodyPr wrap="square" rtlCol="0">
            <a:spAutoFit/>
          </a:bodyPr>
          <a:lstStyle/>
          <a:p>
            <a:r>
              <a:rPr lang="en-US" sz="2000" b="1" dirty="0" smtClean="0">
                <a:solidFill>
                  <a:srgbClr val="830BCA"/>
                </a:solidFill>
              </a:rPr>
              <a:t>3</a:t>
            </a:r>
            <a:endParaRPr lang="en-US" sz="2000" b="1" dirty="0">
              <a:solidFill>
                <a:srgbClr val="830BCA"/>
              </a:solidFill>
            </a:endParaRPr>
          </a:p>
        </p:txBody>
      </p:sp>
      <p:sp>
        <p:nvSpPr>
          <p:cNvPr id="37" name="TextBox 36"/>
          <p:cNvSpPr txBox="1"/>
          <p:nvPr/>
        </p:nvSpPr>
        <p:spPr>
          <a:xfrm>
            <a:off x="5562600" y="2362200"/>
            <a:ext cx="381000" cy="400110"/>
          </a:xfrm>
          <a:prstGeom prst="rect">
            <a:avLst/>
          </a:prstGeom>
          <a:noFill/>
        </p:spPr>
        <p:txBody>
          <a:bodyPr wrap="square" rtlCol="0">
            <a:spAutoFit/>
          </a:bodyPr>
          <a:lstStyle/>
          <a:p>
            <a:r>
              <a:rPr lang="en-US" sz="2000" b="1" dirty="0" smtClean="0">
                <a:solidFill>
                  <a:srgbClr val="830BCA"/>
                </a:solidFill>
              </a:rPr>
              <a:t>4</a:t>
            </a:r>
            <a:endParaRPr lang="en-US" sz="2000" b="1" dirty="0">
              <a:solidFill>
                <a:srgbClr val="830BCA"/>
              </a:solidFill>
            </a:endParaRPr>
          </a:p>
        </p:txBody>
      </p:sp>
      <p:sp>
        <p:nvSpPr>
          <p:cNvPr id="38" name="TextBox 37"/>
          <p:cNvSpPr txBox="1"/>
          <p:nvPr/>
        </p:nvSpPr>
        <p:spPr>
          <a:xfrm>
            <a:off x="7086600" y="2362200"/>
            <a:ext cx="381000" cy="400110"/>
          </a:xfrm>
          <a:prstGeom prst="rect">
            <a:avLst/>
          </a:prstGeom>
          <a:noFill/>
        </p:spPr>
        <p:txBody>
          <a:bodyPr wrap="square" rtlCol="0">
            <a:spAutoFit/>
          </a:bodyPr>
          <a:lstStyle/>
          <a:p>
            <a:r>
              <a:rPr lang="en-US" sz="2000" b="1" dirty="0" smtClean="0">
                <a:solidFill>
                  <a:srgbClr val="830BCA"/>
                </a:solidFill>
              </a:rPr>
              <a:t>5</a:t>
            </a:r>
            <a:endParaRPr lang="en-US" sz="2000" b="1" dirty="0">
              <a:solidFill>
                <a:srgbClr val="830BCA"/>
              </a:solidFill>
            </a:endParaRPr>
          </a:p>
        </p:txBody>
      </p:sp>
      <p:sp>
        <p:nvSpPr>
          <p:cNvPr id="39" name="TextBox 38"/>
          <p:cNvSpPr txBox="1"/>
          <p:nvPr/>
        </p:nvSpPr>
        <p:spPr>
          <a:xfrm>
            <a:off x="2895600" y="5410200"/>
            <a:ext cx="381000" cy="400110"/>
          </a:xfrm>
          <a:prstGeom prst="rect">
            <a:avLst/>
          </a:prstGeom>
          <a:noFill/>
        </p:spPr>
        <p:txBody>
          <a:bodyPr wrap="square" rtlCol="0">
            <a:spAutoFit/>
          </a:bodyPr>
          <a:lstStyle/>
          <a:p>
            <a:r>
              <a:rPr lang="en-US" sz="2000" b="1" dirty="0" smtClean="0">
                <a:solidFill>
                  <a:srgbClr val="830BCA"/>
                </a:solidFill>
              </a:rPr>
              <a:t>1</a:t>
            </a:r>
            <a:endParaRPr lang="en-US" sz="2000" b="1" dirty="0">
              <a:solidFill>
                <a:srgbClr val="830BCA"/>
              </a:solidFill>
            </a:endParaRPr>
          </a:p>
        </p:txBody>
      </p:sp>
      <p:sp>
        <p:nvSpPr>
          <p:cNvPr id="40" name="TextBox 39"/>
          <p:cNvSpPr txBox="1"/>
          <p:nvPr/>
        </p:nvSpPr>
        <p:spPr>
          <a:xfrm>
            <a:off x="4419600" y="5410200"/>
            <a:ext cx="381000" cy="400110"/>
          </a:xfrm>
          <a:prstGeom prst="rect">
            <a:avLst/>
          </a:prstGeom>
          <a:noFill/>
        </p:spPr>
        <p:txBody>
          <a:bodyPr wrap="square" rtlCol="0">
            <a:spAutoFit/>
          </a:bodyPr>
          <a:lstStyle/>
          <a:p>
            <a:r>
              <a:rPr lang="en-US" sz="2000" b="1" dirty="0" smtClean="0">
                <a:solidFill>
                  <a:srgbClr val="830BCA"/>
                </a:solidFill>
              </a:rPr>
              <a:t>2</a:t>
            </a:r>
            <a:endParaRPr lang="en-US" sz="2000" b="1" dirty="0">
              <a:solidFill>
                <a:srgbClr val="830BCA"/>
              </a:solidFill>
            </a:endParaRPr>
          </a:p>
        </p:txBody>
      </p:sp>
      <p:sp>
        <p:nvSpPr>
          <p:cNvPr id="41" name="Oval 40"/>
          <p:cNvSpPr>
            <a:spLocks noChangeArrowheads="1"/>
          </p:cNvSpPr>
          <p:nvPr/>
        </p:nvSpPr>
        <p:spPr bwMode="auto">
          <a:xfrm>
            <a:off x="2819400" y="3810000"/>
            <a:ext cx="914400" cy="533400"/>
          </a:xfrm>
          <a:prstGeom prst="ellipse">
            <a:avLst/>
          </a:prstGeom>
          <a:noFill/>
          <a:ln w="38100">
            <a:solidFill>
              <a:srgbClr val="FF0000"/>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rgbClr val="FF0000"/>
              </a:solidFill>
              <a:latin typeface="+mn-lt"/>
              <a:ea typeface="+mn-ea"/>
              <a:cs typeface="+mn-cs"/>
            </a:endParaRPr>
          </a:p>
        </p:txBody>
      </p:sp>
      <p:cxnSp>
        <p:nvCxnSpPr>
          <p:cNvPr id="42" name="Curved Connector 41"/>
          <p:cNvCxnSpPr/>
          <p:nvPr/>
        </p:nvCxnSpPr>
        <p:spPr>
          <a:xfrm rot="16200000" flipH="1">
            <a:off x="4292225" y="2794374"/>
            <a:ext cx="78115" cy="2109367"/>
          </a:xfrm>
          <a:prstGeom prst="curvedConnector3">
            <a:avLst>
              <a:gd name="adj1" fmla="val -292645"/>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Oval 42"/>
          <p:cNvSpPr>
            <a:spLocks noChangeArrowheads="1"/>
          </p:cNvSpPr>
          <p:nvPr/>
        </p:nvSpPr>
        <p:spPr bwMode="auto">
          <a:xfrm>
            <a:off x="4876800" y="3810000"/>
            <a:ext cx="685800" cy="533400"/>
          </a:xfrm>
          <a:prstGeom prst="ellipse">
            <a:avLst/>
          </a:prstGeom>
          <a:noFill/>
          <a:ln w="38100">
            <a:solidFill>
              <a:srgbClr val="FF0000"/>
            </a:solidFill>
            <a:round/>
            <a:headEnd/>
            <a:tailEnd/>
          </a:ln>
          <a:effectLst>
            <a:outerShdw blurRad="101600" dist="38100" dir="5400000" rotWithShape="0">
              <a:srgbClr val="000000">
                <a:alpha val="7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44" name="Line Callout 2 43"/>
          <p:cNvSpPr/>
          <p:nvPr/>
        </p:nvSpPr>
        <p:spPr>
          <a:xfrm>
            <a:off x="152400" y="4343400"/>
            <a:ext cx="1219200" cy="457200"/>
          </a:xfrm>
          <a:prstGeom prst="borderCallout2">
            <a:avLst>
              <a:gd name="adj1" fmla="val -43472"/>
              <a:gd name="adj2" fmla="val 221759"/>
              <a:gd name="adj3" fmla="val 22083"/>
              <a:gd name="adj4" fmla="val 130556"/>
              <a:gd name="adj5" fmla="val 31390"/>
              <a:gd name="adj6" fmla="val 9854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Orsino</a:t>
            </a:r>
            <a:endParaRPr lang="en-US" dirty="0">
              <a:solidFill>
                <a:schemeClr val="tx1"/>
              </a:solidFill>
            </a:endParaRPr>
          </a:p>
        </p:txBody>
      </p:sp>
      <p:sp>
        <p:nvSpPr>
          <p:cNvPr id="45" name="Line Callout 2 44"/>
          <p:cNvSpPr/>
          <p:nvPr/>
        </p:nvSpPr>
        <p:spPr>
          <a:xfrm>
            <a:off x="7315200" y="4419600"/>
            <a:ext cx="1371600" cy="381000"/>
          </a:xfrm>
          <a:prstGeom prst="borderCallout2">
            <a:avLst>
              <a:gd name="adj1" fmla="val 20972"/>
              <a:gd name="adj2" fmla="val -347"/>
              <a:gd name="adj3" fmla="val 18750"/>
              <a:gd name="adj4" fmla="val -16667"/>
              <a:gd name="adj5" fmla="val -65277"/>
              <a:gd name="adj6" fmla="val -13200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Cesario</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P spid="43" grpId="0" animBg="1"/>
      <p:bldP spid="44"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514600"/>
            <a:ext cx="9144000" cy="868362"/>
          </a:xfrm>
        </p:spPr>
        <p:txBody>
          <a:bodyPr/>
          <a:lstStyle/>
          <a:p>
            <a:r>
              <a:rPr lang="en-US" sz="6000" b="1" dirty="0" smtClean="0">
                <a:ea typeface="ＭＳ Ｐゴシック" pitchFamily="-65" charset="-128"/>
                <a:cs typeface="ＭＳ Ｐゴシック" pitchFamily="-65" charset="-128"/>
              </a:rPr>
              <a:t>EXERCISE: </a:t>
            </a:r>
            <a:r>
              <a:rPr lang="en-US" sz="6000" b="1" cap="small" dirty="0" smtClean="0">
                <a:ea typeface="ＭＳ Ｐゴシック" pitchFamily="-65" charset="-128"/>
                <a:cs typeface="ＭＳ Ｐゴシック" pitchFamily="-65" charset="-128"/>
              </a:rPr>
              <a:t>Ends of Lines</a:t>
            </a:r>
            <a:endParaRPr lang="en-US" sz="6000" b="1" cap="small"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What is your Parentage? </a:t>
            </a:r>
          </a:p>
          <a:p>
            <a:pPr>
              <a:buNone/>
              <a:tabLst>
                <a:tab pos="1371600" algn="l"/>
              </a:tabLst>
            </a:pPr>
            <a:r>
              <a:rPr lang="en-US" b="1" dirty="0" smtClean="0"/>
              <a:t>		</a:t>
            </a:r>
            <a:r>
              <a:rPr lang="en-US" b="1" dirty="0" err="1" smtClean="0"/>
              <a:t>Aboue</a:t>
            </a:r>
            <a:r>
              <a:rPr lang="en-US" b="1" dirty="0" smtClean="0"/>
              <a:t> my fortunes, yet my state is well; </a:t>
            </a:r>
          </a:p>
          <a:p>
            <a:pPr>
              <a:buNone/>
              <a:tabLst>
                <a:tab pos="1371600" algn="l"/>
              </a:tabLst>
            </a:pPr>
            <a:r>
              <a:rPr lang="en-US" b="1" dirty="0" smtClean="0"/>
              <a:t>		I am a Gentleman. Ile be </a:t>
            </a:r>
            <a:r>
              <a:rPr lang="en-US" b="1" dirty="0" err="1" smtClean="0"/>
              <a:t>sworne</a:t>
            </a:r>
            <a:r>
              <a:rPr lang="en-US" b="1" dirty="0" smtClean="0"/>
              <a:t> thou art, </a:t>
            </a:r>
          </a:p>
          <a:p>
            <a:pPr>
              <a:buNone/>
              <a:tabLst>
                <a:tab pos="1371600" algn="l"/>
              </a:tabLst>
            </a:pPr>
            <a:r>
              <a:rPr lang="en-US" b="1" dirty="0" smtClean="0"/>
              <a:t>		Thy tongue, thy face, thy </a:t>
            </a:r>
            <a:r>
              <a:rPr lang="en-US" b="1" dirty="0" err="1" smtClean="0"/>
              <a:t>limbes</a:t>
            </a:r>
            <a:r>
              <a:rPr lang="en-US" b="1" dirty="0" smtClean="0"/>
              <a:t>, actions, and spirit, </a:t>
            </a:r>
          </a:p>
          <a:p>
            <a:pPr>
              <a:buNone/>
              <a:tabLst>
                <a:tab pos="1371600" algn="l"/>
                <a:tab pos="8572500" algn="r"/>
              </a:tabLst>
            </a:pPr>
            <a:r>
              <a:rPr lang="en-US" b="1" dirty="0" smtClean="0"/>
              <a:t>		Do </a:t>
            </a:r>
            <a:r>
              <a:rPr lang="en-US" b="1" dirty="0" err="1" smtClean="0"/>
              <a:t>giue</a:t>
            </a:r>
            <a:r>
              <a:rPr lang="en-US" b="1" dirty="0" smtClean="0"/>
              <a:t> thee </a:t>
            </a:r>
            <a:r>
              <a:rPr lang="en-US" b="1" dirty="0" err="1" smtClean="0"/>
              <a:t>fiue</a:t>
            </a:r>
            <a:r>
              <a:rPr lang="en-US" b="1" dirty="0" smtClean="0"/>
              <a:t>-fold blazon: not too fast: soft, soft. 	5</a:t>
            </a:r>
          </a:p>
          <a:p>
            <a:pPr>
              <a:buNone/>
              <a:tabLst>
                <a:tab pos="1371600" algn="l"/>
                <a:tab pos="8572500" algn="r"/>
              </a:tabLst>
            </a:pPr>
            <a:r>
              <a:rPr lang="en-US" b="1" dirty="0" smtClean="0"/>
              <a:t>		</a:t>
            </a:r>
            <a:r>
              <a:rPr lang="en-US" b="1" dirty="0" err="1" smtClean="0"/>
              <a:t>Vnlesse</a:t>
            </a:r>
            <a:r>
              <a:rPr lang="en-US" b="1" dirty="0" smtClean="0"/>
              <a:t> the Master were the man. How now? </a:t>
            </a:r>
          </a:p>
          <a:p>
            <a:pPr>
              <a:buNone/>
              <a:tabLst>
                <a:tab pos="1371600" algn="l"/>
                <a:tab pos="8572500" algn="r"/>
              </a:tabLst>
            </a:pPr>
            <a:r>
              <a:rPr lang="en-US" b="1" dirty="0" smtClean="0"/>
              <a:t>		</a:t>
            </a:r>
            <a:r>
              <a:rPr lang="en-US" b="1" dirty="0" err="1" smtClean="0"/>
              <a:t>Euen</a:t>
            </a:r>
            <a:r>
              <a:rPr lang="en-US" b="1" dirty="0" smtClean="0"/>
              <a:t> so quickly may one catch the plague? </a:t>
            </a:r>
          </a:p>
          <a:p>
            <a:pPr>
              <a:buNone/>
              <a:tabLst>
                <a:tab pos="1371600" algn="l"/>
                <a:tab pos="8572500" algn="r"/>
              </a:tabLst>
            </a:pPr>
            <a:r>
              <a:rPr lang="en-US" b="1" dirty="0" smtClean="0"/>
              <a:t>		Me </a:t>
            </a:r>
            <a:r>
              <a:rPr lang="en-US" b="1" dirty="0" err="1" smtClean="0"/>
              <a:t>thinkes</a:t>
            </a:r>
            <a:r>
              <a:rPr lang="en-US" b="1" dirty="0" smtClean="0"/>
              <a:t> I </a:t>
            </a:r>
            <a:r>
              <a:rPr lang="en-US" b="1" dirty="0" err="1" smtClean="0"/>
              <a:t>feele</a:t>
            </a:r>
            <a:r>
              <a:rPr lang="en-US" b="1" dirty="0" smtClean="0"/>
              <a:t> this youths perfections </a:t>
            </a:r>
          </a:p>
          <a:p>
            <a:pPr>
              <a:buNone/>
              <a:tabLst>
                <a:tab pos="1371600" algn="l"/>
                <a:tab pos="8572500" algn="r"/>
              </a:tabLst>
            </a:pPr>
            <a:r>
              <a:rPr lang="en-US" b="1" dirty="0" smtClean="0"/>
              <a:t>		With an </a:t>
            </a:r>
            <a:r>
              <a:rPr lang="en-US" b="1" dirty="0" err="1" smtClean="0"/>
              <a:t>inuisible</a:t>
            </a:r>
            <a:r>
              <a:rPr lang="en-US" b="1" dirty="0" smtClean="0"/>
              <a:t>, and subtle stealth </a:t>
            </a:r>
          </a:p>
          <a:p>
            <a:pPr>
              <a:buNone/>
              <a:tabLst>
                <a:tab pos="1371600" algn="l"/>
                <a:tab pos="8572500" algn="r"/>
              </a:tabLst>
            </a:pPr>
            <a:r>
              <a:rPr lang="en-US" b="1" dirty="0" smtClean="0"/>
              <a:t>		To </a:t>
            </a:r>
            <a:r>
              <a:rPr lang="en-US" b="1" dirty="0" err="1" smtClean="0"/>
              <a:t>creepe</a:t>
            </a:r>
            <a:r>
              <a:rPr lang="en-US" b="1" dirty="0" smtClean="0"/>
              <a:t> in at mine eyes. Well, let it be. 	10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1"/>
          <a:lstStyle/>
          <a:p>
            <a:pPr>
              <a:buNone/>
            </a:pPr>
            <a:r>
              <a:rPr lang="en-US" sz="2800" b="1" i="1" dirty="0" smtClean="0"/>
              <a:t>Twelfth Night</a:t>
            </a:r>
            <a:r>
              <a:rPr lang="en-US" sz="2800" b="1" dirty="0" smtClean="0"/>
              <a:t> I.5.244-254</a:t>
            </a:r>
          </a:p>
          <a:p>
            <a:pPr>
              <a:buNone/>
              <a:tabLst>
                <a:tab pos="1371600" algn="l"/>
              </a:tabLst>
            </a:pPr>
            <a:r>
              <a:rPr lang="en-US" b="1" i="1" dirty="0" smtClean="0"/>
              <a:t>Olivia:</a:t>
            </a:r>
            <a:r>
              <a:rPr lang="en-US" b="1" dirty="0" smtClean="0"/>
              <a:t>	</a:t>
            </a:r>
            <a:r>
              <a:rPr lang="en-US" b="1" dirty="0" smtClean="0">
                <a:solidFill>
                  <a:schemeClr val="bg1">
                    <a:lumMod val="85000"/>
                  </a:schemeClr>
                </a:solidFill>
              </a:rPr>
              <a:t>What is your </a:t>
            </a:r>
            <a:r>
              <a:rPr lang="en-US" b="1" dirty="0" smtClean="0">
                <a:solidFill>
                  <a:srgbClr val="FF0000"/>
                </a:solidFill>
              </a:rPr>
              <a:t>Parentage? </a:t>
            </a:r>
          </a:p>
          <a:p>
            <a:pPr>
              <a:buNone/>
              <a:tabLst>
                <a:tab pos="1371600" algn="l"/>
              </a:tabLst>
            </a:pPr>
            <a:r>
              <a:rPr lang="en-US" b="1" dirty="0" smtClean="0"/>
              <a:t>		</a:t>
            </a:r>
            <a:r>
              <a:rPr lang="en-US" b="1" dirty="0" err="1" smtClean="0">
                <a:solidFill>
                  <a:srgbClr val="D9D9D9"/>
                </a:solidFill>
              </a:rPr>
              <a:t>Aboue</a:t>
            </a:r>
            <a:r>
              <a:rPr lang="en-US" b="1" dirty="0" smtClean="0">
                <a:solidFill>
                  <a:srgbClr val="D9D9D9"/>
                </a:solidFill>
              </a:rPr>
              <a:t> my fortunes, yet my state is </a:t>
            </a:r>
            <a:r>
              <a:rPr lang="en-US" b="1" dirty="0" smtClean="0">
                <a:solidFill>
                  <a:srgbClr val="FF0000"/>
                </a:solidFill>
              </a:rPr>
              <a:t>well; </a:t>
            </a:r>
          </a:p>
          <a:p>
            <a:pPr>
              <a:buNone/>
              <a:tabLst>
                <a:tab pos="1371600" algn="l"/>
              </a:tabLst>
            </a:pPr>
            <a:r>
              <a:rPr lang="en-US" b="1" dirty="0" smtClean="0"/>
              <a:t>		</a:t>
            </a:r>
            <a:r>
              <a:rPr lang="en-US" b="1" dirty="0" smtClean="0">
                <a:solidFill>
                  <a:srgbClr val="D9D9D9"/>
                </a:solidFill>
              </a:rPr>
              <a:t>I am a Gentleman. Ile be </a:t>
            </a:r>
            <a:r>
              <a:rPr lang="en-US" b="1" dirty="0" err="1" smtClean="0">
                <a:solidFill>
                  <a:srgbClr val="D9D9D9"/>
                </a:solidFill>
              </a:rPr>
              <a:t>sworne</a:t>
            </a:r>
            <a:r>
              <a:rPr lang="en-US" b="1" dirty="0" smtClean="0">
                <a:solidFill>
                  <a:srgbClr val="D9D9D9"/>
                </a:solidFill>
              </a:rPr>
              <a:t> thou </a:t>
            </a:r>
            <a:r>
              <a:rPr lang="en-US" b="1" dirty="0" smtClean="0">
                <a:solidFill>
                  <a:srgbClr val="FF0000"/>
                </a:solidFill>
              </a:rPr>
              <a:t>art, </a:t>
            </a:r>
          </a:p>
          <a:p>
            <a:pPr>
              <a:buNone/>
              <a:tabLst>
                <a:tab pos="1371600" algn="l"/>
              </a:tabLst>
            </a:pPr>
            <a:r>
              <a:rPr lang="en-US" b="1" dirty="0" smtClean="0"/>
              <a:t>		</a:t>
            </a:r>
            <a:r>
              <a:rPr lang="en-US" b="1" dirty="0" smtClean="0">
                <a:solidFill>
                  <a:srgbClr val="D9D9D9"/>
                </a:solidFill>
              </a:rPr>
              <a:t>Thy tongue, thy face, thy </a:t>
            </a:r>
            <a:r>
              <a:rPr lang="en-US" b="1" dirty="0" err="1" smtClean="0">
                <a:solidFill>
                  <a:srgbClr val="D9D9D9"/>
                </a:solidFill>
              </a:rPr>
              <a:t>limbes</a:t>
            </a:r>
            <a:r>
              <a:rPr lang="en-US" b="1" dirty="0" smtClean="0">
                <a:solidFill>
                  <a:srgbClr val="D9D9D9"/>
                </a:solidFill>
              </a:rPr>
              <a:t>, actions, and </a:t>
            </a:r>
            <a:r>
              <a:rPr lang="en-US" b="1" dirty="0" smtClean="0">
                <a:solidFill>
                  <a:srgbClr val="FF0000"/>
                </a:solidFill>
              </a:rPr>
              <a:t>spirit, </a:t>
            </a:r>
          </a:p>
          <a:p>
            <a:pPr>
              <a:buNone/>
              <a:tabLst>
                <a:tab pos="1371600" algn="l"/>
                <a:tab pos="8572500" algn="r"/>
              </a:tabLst>
            </a:pPr>
            <a:r>
              <a:rPr lang="en-US" b="1" dirty="0" smtClean="0"/>
              <a:t>		</a:t>
            </a:r>
            <a:r>
              <a:rPr lang="en-US" b="1" dirty="0" smtClean="0">
                <a:solidFill>
                  <a:srgbClr val="D9D9D9"/>
                </a:solidFill>
              </a:rPr>
              <a:t>Do </a:t>
            </a:r>
            <a:r>
              <a:rPr lang="en-US" b="1" dirty="0" err="1" smtClean="0">
                <a:solidFill>
                  <a:srgbClr val="D9D9D9"/>
                </a:solidFill>
              </a:rPr>
              <a:t>giue</a:t>
            </a:r>
            <a:r>
              <a:rPr lang="en-US" b="1" dirty="0" smtClean="0">
                <a:solidFill>
                  <a:srgbClr val="D9D9D9"/>
                </a:solidFill>
              </a:rPr>
              <a:t> thee </a:t>
            </a:r>
            <a:r>
              <a:rPr lang="en-US" b="1" dirty="0" err="1" smtClean="0">
                <a:solidFill>
                  <a:srgbClr val="D9D9D9"/>
                </a:solidFill>
              </a:rPr>
              <a:t>fiue</a:t>
            </a:r>
            <a:r>
              <a:rPr lang="en-US" b="1" dirty="0" smtClean="0">
                <a:solidFill>
                  <a:srgbClr val="D9D9D9"/>
                </a:solidFill>
              </a:rPr>
              <a:t>-fold blazon: not too fast: soft, </a:t>
            </a:r>
            <a:r>
              <a:rPr lang="en-US" b="1" dirty="0" smtClean="0">
                <a:solidFill>
                  <a:srgbClr val="FF0000"/>
                </a:solidFill>
              </a:rPr>
              <a:t>soft. </a:t>
            </a:r>
            <a:r>
              <a:rPr lang="en-US" b="1" dirty="0" smtClean="0"/>
              <a:t>	5</a:t>
            </a:r>
          </a:p>
          <a:p>
            <a:pPr>
              <a:buNone/>
              <a:tabLst>
                <a:tab pos="1371600" algn="l"/>
                <a:tab pos="8572500" algn="r"/>
              </a:tabLst>
            </a:pPr>
            <a:r>
              <a:rPr lang="en-US" b="1" dirty="0" smtClean="0"/>
              <a:t>		</a:t>
            </a:r>
            <a:r>
              <a:rPr lang="en-US" b="1" dirty="0" err="1" smtClean="0">
                <a:solidFill>
                  <a:srgbClr val="D9D9D9"/>
                </a:solidFill>
              </a:rPr>
              <a:t>Vnlesse</a:t>
            </a:r>
            <a:r>
              <a:rPr lang="en-US" b="1" dirty="0" smtClean="0">
                <a:solidFill>
                  <a:srgbClr val="D9D9D9"/>
                </a:solidFill>
              </a:rPr>
              <a:t> the Master were the man. How </a:t>
            </a:r>
            <a:r>
              <a:rPr lang="en-US" b="1" dirty="0" smtClean="0">
                <a:solidFill>
                  <a:srgbClr val="FF0000"/>
                </a:solidFill>
              </a:rPr>
              <a:t>now? </a:t>
            </a:r>
          </a:p>
          <a:p>
            <a:pPr>
              <a:buNone/>
              <a:tabLst>
                <a:tab pos="1371600" algn="l"/>
                <a:tab pos="8572500" algn="r"/>
              </a:tabLst>
            </a:pPr>
            <a:r>
              <a:rPr lang="en-US" b="1" dirty="0" smtClean="0"/>
              <a:t>		</a:t>
            </a:r>
            <a:r>
              <a:rPr lang="en-US" b="1" dirty="0" err="1" smtClean="0">
                <a:solidFill>
                  <a:srgbClr val="D9D9D9"/>
                </a:solidFill>
              </a:rPr>
              <a:t>Euen</a:t>
            </a:r>
            <a:r>
              <a:rPr lang="en-US" b="1" dirty="0" smtClean="0">
                <a:solidFill>
                  <a:srgbClr val="D9D9D9"/>
                </a:solidFill>
              </a:rPr>
              <a:t> so quickly may one catch the </a:t>
            </a:r>
            <a:r>
              <a:rPr lang="en-US" b="1" dirty="0" smtClean="0">
                <a:solidFill>
                  <a:srgbClr val="FF0000"/>
                </a:solidFill>
              </a:rPr>
              <a:t>plague? </a:t>
            </a:r>
          </a:p>
          <a:p>
            <a:pPr>
              <a:buNone/>
              <a:tabLst>
                <a:tab pos="1371600" algn="l"/>
                <a:tab pos="8572500" algn="r"/>
              </a:tabLst>
            </a:pPr>
            <a:r>
              <a:rPr lang="en-US" b="1" dirty="0" smtClean="0"/>
              <a:t>		</a:t>
            </a:r>
            <a:r>
              <a:rPr lang="en-US" b="1" dirty="0" smtClean="0">
                <a:solidFill>
                  <a:srgbClr val="D9D9D9"/>
                </a:solidFill>
              </a:rPr>
              <a:t>Me </a:t>
            </a:r>
            <a:r>
              <a:rPr lang="en-US" b="1" dirty="0" err="1" smtClean="0">
                <a:solidFill>
                  <a:srgbClr val="D9D9D9"/>
                </a:solidFill>
              </a:rPr>
              <a:t>thinkes</a:t>
            </a:r>
            <a:r>
              <a:rPr lang="en-US" b="1" dirty="0" smtClean="0">
                <a:solidFill>
                  <a:srgbClr val="D9D9D9"/>
                </a:solidFill>
              </a:rPr>
              <a:t> I </a:t>
            </a:r>
            <a:r>
              <a:rPr lang="en-US" b="1" dirty="0" err="1" smtClean="0">
                <a:solidFill>
                  <a:srgbClr val="D9D9D9"/>
                </a:solidFill>
              </a:rPr>
              <a:t>feele</a:t>
            </a:r>
            <a:r>
              <a:rPr lang="en-US" b="1" dirty="0" smtClean="0">
                <a:solidFill>
                  <a:srgbClr val="D9D9D9"/>
                </a:solidFill>
              </a:rPr>
              <a:t> this youths </a:t>
            </a:r>
            <a:r>
              <a:rPr lang="en-US" b="1" dirty="0" smtClean="0">
                <a:solidFill>
                  <a:srgbClr val="FF0000"/>
                </a:solidFill>
              </a:rPr>
              <a:t>perfections</a:t>
            </a:r>
            <a:r>
              <a:rPr lang="en-US" b="1" dirty="0" smtClean="0"/>
              <a:t> </a:t>
            </a:r>
          </a:p>
          <a:p>
            <a:pPr>
              <a:buNone/>
              <a:tabLst>
                <a:tab pos="1371600" algn="l"/>
                <a:tab pos="8572500" algn="r"/>
              </a:tabLst>
            </a:pPr>
            <a:r>
              <a:rPr lang="en-US" b="1" dirty="0" smtClean="0"/>
              <a:t>		</a:t>
            </a:r>
            <a:r>
              <a:rPr lang="en-US" b="1" dirty="0" smtClean="0">
                <a:solidFill>
                  <a:srgbClr val="D9D9D9"/>
                </a:solidFill>
              </a:rPr>
              <a:t>With an </a:t>
            </a:r>
            <a:r>
              <a:rPr lang="en-US" b="1" dirty="0" err="1" smtClean="0">
                <a:solidFill>
                  <a:srgbClr val="D9D9D9"/>
                </a:solidFill>
              </a:rPr>
              <a:t>inuisible</a:t>
            </a:r>
            <a:r>
              <a:rPr lang="en-US" b="1" dirty="0" smtClean="0">
                <a:solidFill>
                  <a:srgbClr val="D9D9D9"/>
                </a:solidFill>
              </a:rPr>
              <a:t>, and subtle </a:t>
            </a:r>
            <a:r>
              <a:rPr lang="en-US" b="1" dirty="0" smtClean="0">
                <a:solidFill>
                  <a:srgbClr val="FF0000"/>
                </a:solidFill>
              </a:rPr>
              <a:t>stealth</a:t>
            </a:r>
            <a:r>
              <a:rPr lang="en-US" b="1" dirty="0" smtClean="0"/>
              <a:t> </a:t>
            </a:r>
          </a:p>
          <a:p>
            <a:pPr>
              <a:buNone/>
              <a:tabLst>
                <a:tab pos="1371600" algn="l"/>
                <a:tab pos="8572500" algn="r"/>
              </a:tabLst>
            </a:pPr>
            <a:r>
              <a:rPr lang="en-US" b="1" dirty="0" smtClean="0"/>
              <a:t>		</a:t>
            </a:r>
            <a:r>
              <a:rPr lang="en-US" b="1" dirty="0" smtClean="0">
                <a:solidFill>
                  <a:srgbClr val="D9D9D9"/>
                </a:solidFill>
              </a:rPr>
              <a:t>To </a:t>
            </a:r>
            <a:r>
              <a:rPr lang="en-US" b="1" dirty="0" err="1" smtClean="0">
                <a:solidFill>
                  <a:srgbClr val="D9D9D9"/>
                </a:solidFill>
              </a:rPr>
              <a:t>creepe</a:t>
            </a:r>
            <a:r>
              <a:rPr lang="en-US" b="1" dirty="0" smtClean="0">
                <a:solidFill>
                  <a:srgbClr val="D9D9D9"/>
                </a:solidFill>
              </a:rPr>
              <a:t> in at mine eyes. Well, let it </a:t>
            </a:r>
            <a:r>
              <a:rPr lang="en-US" b="1" dirty="0" smtClean="0">
                <a:solidFill>
                  <a:srgbClr val="FF0000"/>
                </a:solidFill>
              </a:rPr>
              <a:t>be. </a:t>
            </a:r>
            <a:r>
              <a:rPr lang="en-US" b="1" dirty="0" smtClean="0"/>
              <a:t>	10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title"/>
          </p:nvPr>
        </p:nvSpPr>
        <p:spPr>
          <a:xfrm>
            <a:off x="685800" y="457200"/>
            <a:ext cx="7772400" cy="762000"/>
          </a:xfrm>
        </p:spPr>
        <p:txBody>
          <a:bodyPr/>
          <a:lstStyle/>
          <a:p>
            <a:pPr eaLnBrk="1" hangingPunct="1"/>
            <a:r>
              <a:rPr lang="en-US">
                <a:ea typeface="ＭＳ Ｐゴシック" pitchFamily="-111" charset="-128"/>
                <a:cs typeface="ＭＳ Ｐゴシック" pitchFamily="-111" charset="-128"/>
              </a:rPr>
              <a:t>“Time”</a:t>
            </a:r>
          </a:p>
        </p:txBody>
      </p:sp>
      <p:pic>
        <p:nvPicPr>
          <p:cNvPr id="4" name="Shakespeare Whispers Into Your Ear TIME - Mobile.m4v">
            <a:hlinkClick r:id="" action="ppaction://media"/>
          </p:cNvPr>
          <p:cNvPicPr/>
          <p:nvPr>
            <a:videoFile r:link="rId1"/>
          </p:nvPr>
        </p:nvPicPr>
        <p:blipFill>
          <a:blip r:embed="rId4"/>
          <a:stretch>
            <a:fillRect/>
          </a:stretch>
        </p:blipFill>
        <p:spPr>
          <a:xfrm>
            <a:off x="1524000" y="1701800"/>
            <a:ext cx="6096000" cy="3454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81000" y="4876800"/>
            <a:ext cx="8382000" cy="1219200"/>
          </a:xfrm>
        </p:spPr>
        <p:txBody>
          <a:bodyPr/>
          <a:lstStyle/>
          <a:p>
            <a:pPr algn="l"/>
            <a:r>
              <a:rPr lang="en-US" sz="3600" dirty="0">
                <a:ea typeface="ＭＳ Ｐゴシック" pitchFamily="-65" charset="-128"/>
                <a:cs typeface="ＭＳ Ｐゴシック" pitchFamily="-65" charset="-128"/>
              </a:rPr>
              <a:t>I </a:t>
            </a:r>
            <a:r>
              <a:rPr lang="en-US" sz="3600" dirty="0" smtClean="0">
                <a:ea typeface="ＭＳ Ｐゴシック" pitchFamily="-65" charset="-128"/>
                <a:cs typeface="ＭＳ Ｐゴシック" pitchFamily="-65" charset="-128"/>
              </a:rPr>
              <a:t>have </a:t>
            </a:r>
            <a:r>
              <a:rPr lang="en-US" sz="3600" dirty="0">
                <a:ea typeface="ＭＳ Ｐゴシック" pitchFamily="-65" charset="-128"/>
                <a:cs typeface="ＭＳ Ｐゴシック" pitchFamily="-65" charset="-128"/>
              </a:rPr>
              <a:t>a </a:t>
            </a:r>
            <a:r>
              <a:rPr lang="en-US" sz="3600" dirty="0" smtClean="0">
                <a:ea typeface="ＭＳ Ｐゴシック" pitchFamily="-65" charset="-128"/>
                <a:cs typeface="ＭＳ Ｐゴシック" pitchFamily="-65" charset="-128"/>
              </a:rPr>
              <a:t>kind soul, </a:t>
            </a:r>
            <a:r>
              <a:rPr lang="en-US" sz="3600" dirty="0">
                <a:ea typeface="ＭＳ Ｐゴシック" pitchFamily="-65" charset="-128"/>
                <a:cs typeface="ＭＳ Ｐゴシック" pitchFamily="-65" charset="-128"/>
              </a:rPr>
              <a:t>that</a:t>
            </a:r>
            <a:r>
              <a:rPr lang="en-US" sz="3600" dirty="0" smtClean="0">
                <a:ea typeface="ＭＳ Ｐゴシック" pitchFamily="-65" charset="-128"/>
                <a:cs typeface="ＭＳ Ｐゴシック" pitchFamily="-65" charset="-128"/>
              </a:rPr>
              <a:t> would give thanks</a:t>
            </a:r>
            <a:r>
              <a:rPr lang="en-US" sz="3600" dirty="0">
                <a:ea typeface="ＭＳ Ｐゴシック" pitchFamily="-65" charset="-128"/>
                <a:cs typeface="ＭＳ Ｐゴシック" pitchFamily="-65" charset="-128"/>
              </a:rPr>
              <a:t>! </a:t>
            </a:r>
            <a:r>
              <a:rPr lang="en-US" dirty="0">
                <a:ea typeface="ＭＳ Ｐゴシック" pitchFamily="-65" charset="-128"/>
                <a:cs typeface="ＭＳ Ｐゴシック" pitchFamily="-65" charset="-128"/>
              </a:rPr>
              <a:t/>
            </a:r>
            <a:br>
              <a:rPr lang="en-US" dirty="0">
                <a:ea typeface="ＭＳ Ｐゴシック" pitchFamily="-65" charset="-128"/>
                <a:cs typeface="ＭＳ Ｐゴシック" pitchFamily="-65" charset="-128"/>
              </a:rPr>
            </a:br>
            <a:r>
              <a:rPr lang="en-US" dirty="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 </a:t>
            </a:r>
            <a:r>
              <a:rPr lang="en-US" sz="3200" dirty="0" smtClean="0">
                <a:ea typeface="ＭＳ Ｐゴシック" pitchFamily="-65" charset="-128"/>
                <a:cs typeface="ＭＳ Ｐゴシック" pitchFamily="-65" charset="-128"/>
              </a:rPr>
              <a:t>–</a:t>
            </a:r>
            <a:r>
              <a:rPr lang="en-US" sz="3200" i="1" dirty="0" smtClean="0">
                <a:ea typeface="ＭＳ Ｐゴシック" pitchFamily="-65" charset="-128"/>
                <a:cs typeface="ＭＳ Ｐゴシック" pitchFamily="-65" charset="-128"/>
              </a:rPr>
              <a:t>King </a:t>
            </a:r>
            <a:r>
              <a:rPr lang="en-US" sz="3200" i="1" dirty="0">
                <a:ea typeface="ＭＳ Ｐゴシック" pitchFamily="-65" charset="-128"/>
                <a:cs typeface="ＭＳ Ｐゴシック" pitchFamily="-65" charset="-128"/>
              </a:rPr>
              <a:t>John</a:t>
            </a:r>
            <a:endParaRPr lang="en-US" sz="3200" dirty="0">
              <a:ea typeface="ＭＳ Ｐゴシック" pitchFamily="-65" charset="-128"/>
              <a:cs typeface="ＭＳ Ｐゴシック" pitchFamily="-65" charset="-128"/>
            </a:endParaRPr>
          </a:p>
        </p:txBody>
      </p:sp>
      <p:pic>
        <p:nvPicPr>
          <p:cNvPr id="5" name="Picture 4" descr="tumblr_inline_mj5c5dAPaJ1qz4rgp.jpg"/>
          <p:cNvPicPr>
            <a:picLocks noChangeAspect="1"/>
          </p:cNvPicPr>
          <p:nvPr/>
        </p:nvPicPr>
        <p:blipFill>
          <a:blip r:embed="rId3"/>
          <a:stretch>
            <a:fillRect/>
          </a:stretch>
        </p:blipFill>
        <p:spPr>
          <a:xfrm>
            <a:off x="1676400" y="914400"/>
            <a:ext cx="5588000" cy="4064000"/>
          </a:xfrm>
          <a:prstGeom prst="rect">
            <a:avLst/>
          </a:prstGeom>
          <a:effectLst>
            <a:softEdge rad="1651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81000" y="4876800"/>
            <a:ext cx="8382000" cy="1219200"/>
          </a:xfrm>
        </p:spPr>
        <p:txBody>
          <a:bodyPr/>
          <a:lstStyle/>
          <a:p>
            <a:pPr algn="l"/>
            <a:r>
              <a:rPr lang="en-US" sz="3600" dirty="0">
                <a:ea typeface="ＭＳ Ｐゴシック" pitchFamily="-65" charset="-128"/>
                <a:cs typeface="ＭＳ Ｐゴシック" pitchFamily="-65" charset="-128"/>
              </a:rPr>
              <a:t>I </a:t>
            </a:r>
            <a:r>
              <a:rPr lang="en-US" sz="3600" dirty="0" smtClean="0">
                <a:ea typeface="ＭＳ Ｐゴシック" pitchFamily="-65" charset="-128"/>
                <a:cs typeface="ＭＳ Ｐゴシック" pitchFamily="-65" charset="-128"/>
              </a:rPr>
              <a:t>have </a:t>
            </a:r>
            <a:r>
              <a:rPr lang="en-US" sz="3600" dirty="0">
                <a:ea typeface="ＭＳ Ｐゴシック" pitchFamily="-65" charset="-128"/>
                <a:cs typeface="ＭＳ Ｐゴシック" pitchFamily="-65" charset="-128"/>
              </a:rPr>
              <a:t>a </a:t>
            </a:r>
            <a:r>
              <a:rPr lang="en-US" sz="3600" dirty="0" smtClean="0">
                <a:ea typeface="ＭＳ Ｐゴシック" pitchFamily="-65" charset="-128"/>
                <a:cs typeface="ＭＳ Ｐゴシック" pitchFamily="-65" charset="-128"/>
              </a:rPr>
              <a:t>kind soul, </a:t>
            </a:r>
            <a:r>
              <a:rPr lang="en-US" sz="3600" dirty="0">
                <a:ea typeface="ＭＳ Ｐゴシック" pitchFamily="-65" charset="-128"/>
                <a:cs typeface="ＭＳ Ｐゴシック" pitchFamily="-65" charset="-128"/>
              </a:rPr>
              <a:t>that</a:t>
            </a:r>
            <a:r>
              <a:rPr lang="en-US" sz="3600" dirty="0" smtClean="0">
                <a:ea typeface="ＭＳ Ｐゴシック" pitchFamily="-65" charset="-128"/>
                <a:cs typeface="ＭＳ Ｐゴシック" pitchFamily="-65" charset="-128"/>
              </a:rPr>
              <a:t> would give thanks</a:t>
            </a:r>
            <a:r>
              <a:rPr lang="en-US" sz="3600" dirty="0">
                <a:ea typeface="ＭＳ Ｐゴシック" pitchFamily="-65" charset="-128"/>
                <a:cs typeface="ＭＳ Ｐゴシック" pitchFamily="-65" charset="-128"/>
              </a:rPr>
              <a:t>! </a:t>
            </a:r>
            <a:r>
              <a:rPr lang="en-US" dirty="0">
                <a:ea typeface="ＭＳ Ｐゴシック" pitchFamily="-65" charset="-128"/>
                <a:cs typeface="ＭＳ Ｐゴシック" pitchFamily="-65" charset="-128"/>
              </a:rPr>
              <a:t/>
            </a:r>
            <a:br>
              <a:rPr lang="en-US" dirty="0">
                <a:ea typeface="ＭＳ Ｐゴシック" pitchFamily="-65" charset="-128"/>
                <a:cs typeface="ＭＳ Ｐゴシック" pitchFamily="-65" charset="-128"/>
              </a:rPr>
            </a:br>
            <a:r>
              <a:rPr lang="en-US" dirty="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 </a:t>
            </a:r>
            <a:r>
              <a:rPr lang="en-US" sz="3200" dirty="0" smtClean="0">
                <a:ea typeface="ＭＳ Ｐゴシック" pitchFamily="-65" charset="-128"/>
                <a:cs typeface="ＭＳ Ｐゴシック" pitchFamily="-65" charset="-128"/>
              </a:rPr>
              <a:t>–</a:t>
            </a:r>
            <a:r>
              <a:rPr lang="en-US" sz="3200" i="1" dirty="0" smtClean="0">
                <a:ea typeface="ＭＳ Ｐゴシック" pitchFamily="-65" charset="-128"/>
                <a:cs typeface="ＭＳ Ｐゴシック" pitchFamily="-65" charset="-128"/>
              </a:rPr>
              <a:t>King </a:t>
            </a:r>
            <a:r>
              <a:rPr lang="en-US" sz="3200" i="1" dirty="0">
                <a:ea typeface="ＭＳ Ｐゴシック" pitchFamily="-65" charset="-128"/>
                <a:cs typeface="ＭＳ Ｐゴシック" pitchFamily="-65" charset="-128"/>
              </a:rPr>
              <a:t>John</a:t>
            </a:r>
            <a:endParaRPr lang="en-US" sz="3200" dirty="0">
              <a:ea typeface="ＭＳ Ｐゴシック" pitchFamily="-65" charset="-128"/>
              <a:cs typeface="ＭＳ Ｐゴシック" pitchFamily="-65" charset="-128"/>
            </a:endParaRPr>
          </a:p>
        </p:txBody>
      </p:sp>
      <p:pic>
        <p:nvPicPr>
          <p:cNvPr id="4" name="Blow Blow Thou Winter Wind SHORT.m4a">
            <a:hlinkClick r:id="" action="ppaction://media"/>
          </p:cNvPr>
          <p:cNvPicPr>
            <a:picLocks noRot="1" noChangeAspect="1"/>
          </p:cNvPicPr>
          <p:nvPr>
            <a:audioFile r:link="rId1"/>
          </p:nvPr>
        </p:nvPicPr>
        <p:blipFill>
          <a:blip r:embed="rId4"/>
          <a:stretch>
            <a:fillRect/>
          </a:stretch>
        </p:blipFill>
        <p:spPr>
          <a:xfrm>
            <a:off x="4446588" y="3303588"/>
            <a:ext cx="249237" cy="249237"/>
          </a:xfrm>
          <a:prstGeom prst="rect">
            <a:avLst/>
          </a:prstGeom>
        </p:spPr>
      </p:pic>
      <p:pic>
        <p:nvPicPr>
          <p:cNvPr id="5" name="Picture 4" descr="tumblr_inline_mj5c5dAPaJ1qz4rgp.jpg"/>
          <p:cNvPicPr>
            <a:picLocks noChangeAspect="1"/>
          </p:cNvPicPr>
          <p:nvPr/>
        </p:nvPicPr>
        <p:blipFill>
          <a:blip r:embed="rId5"/>
          <a:stretch>
            <a:fillRect/>
          </a:stretch>
        </p:blipFill>
        <p:spPr>
          <a:xfrm>
            <a:off x="1676400" y="914400"/>
            <a:ext cx="5588000" cy="4064000"/>
          </a:xfrm>
          <a:prstGeom prst="rect">
            <a:avLst/>
          </a:prstGeom>
          <a:effectLst>
            <a:softEdge rad="1651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743200" y="304800"/>
            <a:ext cx="6248400" cy="6248400"/>
          </a:xfrm>
        </p:spPr>
        <p:txBody>
          <a:bodyPr/>
          <a:lstStyle/>
          <a:p>
            <a:pPr marL="0" indent="0" algn="just">
              <a:buNone/>
            </a:pPr>
            <a:r>
              <a:rPr lang="en-US" sz="1600" b="1" dirty="0" smtClean="0"/>
              <a:t>KEVIN LONG, Nominated for The 2015 Tony Award® for Excellence in Theatre Education, is the Director of Theatre and Associate Professor of Theatre at Harper College, the recipient of the Illinois Theatre Association’s 2012 Award for Excellence in College Theatre Teaching, an associate member of the Stage Directors and Choreographers Society, and the President of the Illinois Communication and Theatre Association.  Kevin has worked professionally in various equity and summer stock theatres in New Jersey, Pennsylvania, West Virginia, Indiana and Illinois. Kevin has been teaching acting and theatre classes for over twenty-five years and has directed over sixty productions including his highly acclaimed production of </a:t>
            </a:r>
            <a:r>
              <a:rPr lang="en-US" sz="1600" b="1" i="1" dirty="0" smtClean="0"/>
              <a:t>Parade </a:t>
            </a:r>
            <a:r>
              <a:rPr lang="en-US" sz="1600" b="1" dirty="0" smtClean="0"/>
              <a:t>(Winner Best Revival of a Musical, Resident Non-Equity by </a:t>
            </a:r>
            <a:r>
              <a:rPr lang="en-US" sz="1600" b="1" dirty="0" err="1" smtClean="0"/>
              <a:t>BroadwayWorld</a:t>
            </a:r>
            <a:r>
              <a:rPr lang="en-US" sz="1600" b="1" dirty="0" smtClean="0"/>
              <a:t> Chicago, Nomination Best Direction of a Musical).  Kevin has earned elite status as the only director who has completed Alfred </a:t>
            </a:r>
            <a:r>
              <a:rPr lang="en-US" sz="1600" b="1" dirty="0" err="1" smtClean="0"/>
              <a:t>Uhry’s</a:t>
            </a:r>
            <a:r>
              <a:rPr lang="en-US" sz="1600" b="1" dirty="0" smtClean="0"/>
              <a:t> Atlanta Trilogy </a:t>
            </a:r>
            <a:r>
              <a:rPr lang="en-US" sz="1600" b="1" i="1" dirty="0" smtClean="0"/>
              <a:t>(</a:t>
            </a:r>
            <a:r>
              <a:rPr lang="en-US" sz="1600" b="1" dirty="0" smtClean="0"/>
              <a:t>direction of three shows </a:t>
            </a:r>
            <a:r>
              <a:rPr lang="en-US" sz="1600" b="1" i="1" dirty="0" smtClean="0"/>
              <a:t>Parade </a:t>
            </a:r>
            <a:r>
              <a:rPr lang="en-US" sz="1600" b="1" dirty="0" smtClean="0"/>
              <a:t>2013</a:t>
            </a:r>
            <a:r>
              <a:rPr lang="en-US" sz="1600" b="1" i="1" dirty="0" smtClean="0"/>
              <a:t>, Driving Miss Daisy 2013 </a:t>
            </a:r>
            <a:r>
              <a:rPr lang="en-US" sz="1600" b="1" dirty="0" smtClean="0"/>
              <a:t>and </a:t>
            </a:r>
            <a:r>
              <a:rPr lang="en-US" sz="1600" b="1" i="1" dirty="0" smtClean="0"/>
              <a:t>The Last Night of Ballyhoo </a:t>
            </a:r>
            <a:r>
              <a:rPr lang="en-US" sz="1600" b="1" dirty="0" smtClean="0"/>
              <a:t>2014</a:t>
            </a:r>
            <a:r>
              <a:rPr lang="en-US" sz="1600" b="1" i="1" dirty="0" smtClean="0"/>
              <a:t>) </a:t>
            </a:r>
            <a:r>
              <a:rPr lang="en-US" sz="1600" b="1" dirty="0" smtClean="0"/>
              <a:t>capped off with a visit in June, 2014 from Alfred Uhry and presenting/directing </a:t>
            </a:r>
            <a:r>
              <a:rPr lang="en-US" sz="1600" b="1" i="1" dirty="0" smtClean="0"/>
              <a:t>An Evening with Alfred Uhry.  </a:t>
            </a:r>
            <a:r>
              <a:rPr lang="en-US" sz="1600" b="1" dirty="0" smtClean="0"/>
              <a:t>Additionally</a:t>
            </a:r>
            <a:r>
              <a:rPr lang="en-US" sz="1600" b="1" i="1" dirty="0" smtClean="0"/>
              <a:t>, </a:t>
            </a:r>
            <a:r>
              <a:rPr lang="en-US" sz="1600" b="1" dirty="0" smtClean="0"/>
              <a:t>Kevin frequently presents his workshop “Shakespeare Whispers in Your Ear,” which explores the language and theatre of Shakespeare through the use of the First Folio. Most notably, he has taught Folio Technique at Chicago Shakespeare Theater’s teacher workshops for </a:t>
            </a:r>
            <a:r>
              <a:rPr lang="en-US" sz="1600" b="1" i="1" dirty="0" smtClean="0"/>
              <a:t>Othello, The Tempest, Macbeth, King Lear, Henry V </a:t>
            </a:r>
            <a:r>
              <a:rPr lang="en-US" sz="1600" b="1" dirty="0" smtClean="0"/>
              <a:t>and </a:t>
            </a:r>
            <a:r>
              <a:rPr lang="en-US" sz="1600" b="1" i="1" dirty="0" smtClean="0"/>
              <a:t>The Comedy of Errors </a:t>
            </a:r>
            <a:r>
              <a:rPr lang="en-US" sz="1600" b="1" dirty="0" smtClean="0"/>
              <a:t>as well as Chicago Shakespeare’s “Bard Core” Teacher Professional Development Program and their “Battle of the Bard” Competition.  </a:t>
            </a:r>
            <a:r>
              <a:rPr lang="en-US" sz="1600" b="1" dirty="0" smtClean="0">
                <a:hlinkClick r:id="rId2"/>
              </a:rPr>
              <a:t>kevinlongdirector.com</a:t>
            </a:r>
            <a:r>
              <a:rPr lang="en-US" sz="1600" b="1" dirty="0" smtClean="0"/>
              <a:t> </a:t>
            </a:r>
            <a:endParaRPr lang="en-US" sz="1600" dirty="0"/>
          </a:p>
        </p:txBody>
      </p:sp>
      <p:pic>
        <p:nvPicPr>
          <p:cNvPr id="8" name="Picture 7" descr="KevinS-300x300.jpg"/>
          <p:cNvPicPr>
            <a:picLocks noChangeAspect="1"/>
          </p:cNvPicPr>
          <p:nvPr/>
        </p:nvPicPr>
        <p:blipFill>
          <a:blip r:embed="rId3"/>
          <a:stretch>
            <a:fillRect/>
          </a:stretch>
        </p:blipFill>
        <p:spPr>
          <a:xfrm>
            <a:off x="228600" y="381000"/>
            <a:ext cx="2209800" cy="2209800"/>
          </a:xfrm>
          <a:prstGeom prst="rect">
            <a:avLst/>
          </a:prstGeom>
        </p:spPr>
      </p:pic>
      <p:sp>
        <p:nvSpPr>
          <p:cNvPr id="9" name="TextBox 8"/>
          <p:cNvSpPr txBox="1"/>
          <p:nvPr/>
        </p:nvSpPr>
        <p:spPr>
          <a:xfrm>
            <a:off x="152400" y="2971800"/>
            <a:ext cx="2590800" cy="1631216"/>
          </a:xfrm>
          <a:prstGeom prst="rect">
            <a:avLst/>
          </a:prstGeom>
          <a:noFill/>
        </p:spPr>
        <p:txBody>
          <a:bodyPr wrap="square" rtlCol="0">
            <a:spAutoFit/>
          </a:bodyPr>
          <a:lstStyle/>
          <a:p>
            <a:r>
              <a:rPr lang="en-US" sz="1000" dirty="0" smtClean="0"/>
              <a:t>Director of Theatre | Associate Professor</a:t>
            </a:r>
          </a:p>
          <a:p>
            <a:r>
              <a:rPr lang="en-US" sz="1000" u="sng" dirty="0" smtClean="0">
                <a:hlinkClick r:id="rId2"/>
              </a:rPr>
              <a:t>www.kevinlongdirector.com</a:t>
            </a:r>
            <a:endParaRPr lang="en-US" sz="1000" u="sng" dirty="0" smtClean="0"/>
          </a:p>
          <a:p>
            <a:r>
              <a:rPr lang="en-US" sz="1000" b="1" dirty="0" smtClean="0"/>
              <a:t>Harper College </a:t>
            </a:r>
            <a:r>
              <a:rPr lang="en-US" sz="1000" dirty="0" smtClean="0"/>
              <a:t>1200 W. Algonquin Road</a:t>
            </a:r>
          </a:p>
          <a:p>
            <a:r>
              <a:rPr lang="en-US" sz="1000" dirty="0" smtClean="0"/>
              <a:t>Palatine, IL  60067</a:t>
            </a:r>
          </a:p>
          <a:p>
            <a:r>
              <a:rPr lang="en-US" sz="1000" dirty="0" smtClean="0"/>
              <a:t>847.925.6944</a:t>
            </a:r>
          </a:p>
          <a:p>
            <a:r>
              <a:rPr lang="en-US" sz="1000" dirty="0" err="1" smtClean="0"/>
              <a:t>klong@harpercollege.edu</a:t>
            </a:r>
            <a:endParaRPr lang="en-US" sz="1000" dirty="0" smtClean="0"/>
          </a:p>
          <a:p>
            <a:endParaRPr lang="en-US" sz="1000" dirty="0" smtClean="0"/>
          </a:p>
          <a:p>
            <a:endParaRPr lang="en-US" sz="1000" dirty="0" smtClean="0"/>
          </a:p>
          <a:p>
            <a:endParaRPr lang="en-US" sz="1000" dirty="0"/>
          </a:p>
        </p:txBody>
      </p:sp>
      <p:pic>
        <p:nvPicPr>
          <p:cNvPr id="10" name="Picture 9"/>
          <p:cNvPicPr>
            <a:picLocks noChangeAspect="1"/>
          </p:cNvPicPr>
          <p:nvPr/>
        </p:nvPicPr>
        <p:blipFill>
          <a:blip r:embed="rId4"/>
          <a:stretch>
            <a:fillRect/>
          </a:stretch>
        </p:blipFill>
        <p:spPr>
          <a:xfrm>
            <a:off x="228600" y="4267200"/>
            <a:ext cx="2514600" cy="7493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609600"/>
          </a:xfrm>
        </p:spPr>
        <p:txBody>
          <a:bodyPr/>
          <a:lstStyle/>
          <a:p>
            <a:pPr eaLnBrk="1" hangingPunct="1"/>
            <a:r>
              <a:rPr lang="en-US" sz="3600" b="1" cap="small" dirty="0">
                <a:ea typeface="ＭＳ Ｐゴシック" pitchFamily="-111" charset="-128"/>
                <a:cs typeface="ＭＳ Ｐゴシック" pitchFamily="-111" charset="-128"/>
              </a:rPr>
              <a:t>“…every one according to his cue.</a:t>
            </a:r>
            <a:r>
              <a:rPr lang="en-US" sz="3600" b="1" cap="small" dirty="0" smtClean="0">
                <a:ea typeface="ＭＳ Ｐゴシック" pitchFamily="-111" charset="-128"/>
                <a:cs typeface="ＭＳ Ｐゴシック" pitchFamily="-111" charset="-128"/>
              </a:rPr>
              <a:t>”</a:t>
            </a:r>
            <a:endParaRPr lang="en-US" sz="3600" b="1" cap="small" dirty="0">
              <a:ea typeface="ＭＳ Ｐゴシック" pitchFamily="-111" charset="-128"/>
              <a:cs typeface="ＭＳ Ｐゴシック" pitchFamily="-111" charset="-128"/>
            </a:endParaRPr>
          </a:p>
        </p:txBody>
      </p:sp>
      <p:pic>
        <p:nvPicPr>
          <p:cNvPr id="41987" name="Picture 6" descr="Picture 2"/>
          <p:cNvPicPr>
            <a:picLocks noGrp="1" noChangeAspect="1" noChangeArrowheads="1"/>
          </p:cNvPicPr>
          <p:nvPr>
            <p:ph sz="half" idx="1"/>
          </p:nvPr>
        </p:nvPicPr>
        <p:blipFill>
          <a:blip r:embed="rId3"/>
          <a:srcRect/>
          <a:stretch>
            <a:fillRect/>
          </a:stretch>
        </p:blipFill>
        <p:spPr>
          <a:xfrm>
            <a:off x="1143000" y="697456"/>
            <a:ext cx="6781800" cy="6160544"/>
          </a:xfrm>
          <a:effectLst>
            <a:softEdge rad="63500"/>
          </a:effectLst>
        </p:spPr>
      </p:pic>
      <p:sp>
        <p:nvSpPr>
          <p:cNvPr id="41988" name="Rectangle 7"/>
          <p:cNvSpPr>
            <a:spLocks noChangeArrowheads="1"/>
          </p:cNvSpPr>
          <p:nvPr/>
        </p:nvSpPr>
        <p:spPr bwMode="auto">
          <a:xfrm>
            <a:off x="4876800" y="3200400"/>
            <a:ext cx="2667000" cy="2362200"/>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macbeth"/>
          <p:cNvPicPr>
            <a:picLocks noGrp="1" noChangeAspect="1" noChangeArrowheads="1"/>
          </p:cNvPicPr>
          <p:nvPr>
            <p:ph sz="half" idx="1"/>
          </p:nvPr>
        </p:nvPicPr>
        <p:blipFill>
          <a:blip r:embed="rId3"/>
          <a:srcRect/>
          <a:stretch>
            <a:fillRect/>
          </a:stretch>
        </p:blipFill>
        <p:spPr>
          <a:xfrm>
            <a:off x="152400" y="228600"/>
            <a:ext cx="4686300" cy="6477000"/>
          </a:xfrm>
        </p:spPr>
      </p:pic>
      <p:sp>
        <p:nvSpPr>
          <p:cNvPr id="46084" name="Text Box 7"/>
          <p:cNvSpPr txBox="1">
            <a:spLocks noChangeArrowheads="1"/>
          </p:cNvSpPr>
          <p:nvPr/>
        </p:nvSpPr>
        <p:spPr bwMode="auto">
          <a:xfrm>
            <a:off x="4876800" y="1371600"/>
            <a:ext cx="3962400" cy="3231654"/>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Macbeth</a:t>
            </a:r>
          </a:p>
          <a:p>
            <a:pPr>
              <a:spcBef>
                <a:spcPct val="50000"/>
              </a:spcBef>
            </a:pPr>
            <a:r>
              <a:rPr lang="en-US" sz="1200" dirty="0"/>
              <a:t>Still it </a:t>
            </a:r>
            <a:r>
              <a:rPr lang="en-US" sz="1200" dirty="0" err="1"/>
              <a:t>cry’d</a:t>
            </a:r>
            <a:r>
              <a:rPr lang="en-US" sz="1200" dirty="0"/>
              <a:t>, </a:t>
            </a:r>
            <a:r>
              <a:rPr lang="en-US" sz="1200" dirty="0" err="1"/>
              <a:t>Sleepe</a:t>
            </a:r>
            <a:r>
              <a:rPr lang="en-US" sz="1200" dirty="0"/>
              <a:t> no more to all the House:</a:t>
            </a:r>
          </a:p>
          <a:p>
            <a:pPr>
              <a:spcBef>
                <a:spcPct val="50000"/>
              </a:spcBef>
            </a:pPr>
            <a:r>
              <a:rPr lang="en-US" sz="1200" dirty="0" err="1"/>
              <a:t>Glamis</a:t>
            </a:r>
            <a:r>
              <a:rPr lang="en-US" sz="1200" dirty="0"/>
              <a:t> hath </a:t>
            </a:r>
            <a:r>
              <a:rPr lang="en-US" sz="1200" dirty="0" err="1"/>
              <a:t>murther’d</a:t>
            </a:r>
            <a:r>
              <a:rPr lang="en-US" sz="1200" dirty="0"/>
              <a:t> </a:t>
            </a:r>
            <a:r>
              <a:rPr lang="en-US" sz="1200" dirty="0" err="1"/>
              <a:t>Sleepe</a:t>
            </a:r>
            <a:r>
              <a:rPr lang="en-US" sz="1200" dirty="0"/>
              <a:t>, and therefore Cawdor</a:t>
            </a:r>
          </a:p>
          <a:p>
            <a:pPr>
              <a:spcBef>
                <a:spcPct val="50000"/>
              </a:spcBef>
            </a:pPr>
            <a:r>
              <a:rPr lang="en-US" sz="1200" dirty="0"/>
              <a:t>Shall </a:t>
            </a:r>
            <a:r>
              <a:rPr lang="en-US" sz="1200" dirty="0" err="1"/>
              <a:t>sleepe</a:t>
            </a:r>
            <a:r>
              <a:rPr lang="en-US" sz="1200" dirty="0"/>
              <a:t> no more: Macbeth shall </a:t>
            </a:r>
            <a:r>
              <a:rPr lang="en-US" sz="1200" dirty="0" err="1"/>
              <a:t>sleepe</a:t>
            </a:r>
            <a:r>
              <a:rPr lang="en-US" sz="1200" dirty="0"/>
              <a:t> no more.</a:t>
            </a:r>
          </a:p>
          <a:p>
            <a:pPr>
              <a:spcBef>
                <a:spcPct val="50000"/>
              </a:spcBef>
            </a:pPr>
            <a:endParaRPr lang="en-US" sz="1200" dirty="0"/>
          </a:p>
          <a:p>
            <a:pPr>
              <a:spcBef>
                <a:spcPct val="50000"/>
              </a:spcBef>
            </a:pPr>
            <a:r>
              <a:rPr lang="en-US" b="1" dirty="0"/>
              <a:t>Lady</a:t>
            </a:r>
            <a:endParaRPr lang="en-US" sz="1200" dirty="0"/>
          </a:p>
          <a:p>
            <a:pPr>
              <a:spcBef>
                <a:spcPct val="50000"/>
              </a:spcBef>
            </a:pPr>
            <a:r>
              <a:rPr lang="en-US" sz="1200" dirty="0"/>
              <a:t>Who was it, that thus </a:t>
            </a:r>
            <a:r>
              <a:rPr lang="en-US" sz="1200" dirty="0" err="1"/>
              <a:t>cry’d</a:t>
            </a:r>
            <a:r>
              <a:rPr lang="en-US" sz="1200" dirty="0"/>
              <a:t>? why worthy Thane,</a:t>
            </a:r>
          </a:p>
          <a:p>
            <a:pPr>
              <a:spcBef>
                <a:spcPct val="50000"/>
              </a:spcBef>
            </a:pPr>
            <a:r>
              <a:rPr lang="en-US" sz="1200" dirty="0"/>
              <a:t>You doe unbend your Noble strength, to </a:t>
            </a:r>
            <a:r>
              <a:rPr lang="en-US" sz="1200" dirty="0" err="1"/>
              <a:t>thinke</a:t>
            </a:r>
            <a:endParaRPr lang="en-US" sz="1200" dirty="0"/>
          </a:p>
          <a:p>
            <a:pPr>
              <a:spcBef>
                <a:spcPct val="50000"/>
              </a:spcBef>
            </a:pPr>
            <a:r>
              <a:rPr lang="en-US" sz="1200" dirty="0"/>
              <a:t>So </a:t>
            </a:r>
            <a:r>
              <a:rPr lang="en-US" sz="1200" dirty="0" err="1"/>
              <a:t>braine</a:t>
            </a:r>
            <a:r>
              <a:rPr lang="en-US" sz="1200" dirty="0"/>
              <a:t>-sickly of things: </a:t>
            </a:r>
            <a:r>
              <a:rPr lang="en-US" sz="1200" dirty="0" err="1"/>
              <a:t>Goe</a:t>
            </a:r>
            <a:r>
              <a:rPr lang="en-US" sz="1200" dirty="0"/>
              <a:t> get some </a:t>
            </a:r>
            <a:r>
              <a:rPr lang="en-US" sz="1200" dirty="0" smtClean="0"/>
              <a:t>Water,</a:t>
            </a:r>
          </a:p>
          <a:p>
            <a:pPr>
              <a:spcBef>
                <a:spcPct val="50000"/>
              </a:spcBef>
            </a:pPr>
            <a:r>
              <a:rPr lang="en-US" sz="1200" dirty="0" smtClean="0"/>
              <a:t>And wash this </a:t>
            </a:r>
            <a:r>
              <a:rPr lang="en-US" sz="1200" dirty="0" err="1" smtClean="0"/>
              <a:t>filthie</a:t>
            </a:r>
            <a:r>
              <a:rPr lang="en-US" sz="1200" dirty="0" smtClean="0"/>
              <a:t> </a:t>
            </a:r>
            <a:r>
              <a:rPr lang="en-US" sz="1200" dirty="0" err="1" smtClean="0"/>
              <a:t>Witnesse</a:t>
            </a:r>
            <a:r>
              <a:rPr lang="en-US" sz="1200" dirty="0" smtClean="0"/>
              <a:t> from your Hand.</a:t>
            </a:r>
            <a:endParaRPr lang="en-US" dirty="0"/>
          </a:p>
        </p:txBody>
      </p:sp>
      <p:sp>
        <p:nvSpPr>
          <p:cNvPr id="46085" name="Rectangle 8"/>
          <p:cNvSpPr>
            <a:spLocks noChangeArrowheads="1"/>
          </p:cNvSpPr>
          <p:nvPr/>
        </p:nvSpPr>
        <p:spPr bwMode="auto">
          <a:xfrm>
            <a:off x="2590800" y="5486400"/>
            <a:ext cx="1828800" cy="609600"/>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5" name="TextBox 4"/>
          <p:cNvSpPr txBox="1"/>
          <p:nvPr/>
        </p:nvSpPr>
        <p:spPr>
          <a:xfrm>
            <a:off x="4953000" y="228600"/>
            <a:ext cx="3276600" cy="523220"/>
          </a:xfrm>
          <a:prstGeom prst="rect">
            <a:avLst/>
          </a:prstGeom>
          <a:noFill/>
        </p:spPr>
        <p:txBody>
          <a:bodyPr wrap="square" rtlCol="0">
            <a:spAutoFit/>
          </a:bodyPr>
          <a:lstStyle/>
          <a:p>
            <a:r>
              <a:rPr lang="en-US" sz="2800" b="1" i="1" dirty="0" smtClean="0"/>
              <a:t>Macbeth </a:t>
            </a:r>
            <a:r>
              <a:rPr lang="en-US" sz="2800" b="1" dirty="0" smtClean="0"/>
              <a:t>II.2.40-45</a:t>
            </a:r>
            <a:endParaRPr lang="en-US" sz="28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macbeth"/>
          <p:cNvPicPr>
            <a:picLocks noGrp="1" noChangeAspect="1" noChangeArrowheads="1"/>
          </p:cNvPicPr>
          <p:nvPr>
            <p:ph sz="half" idx="1"/>
          </p:nvPr>
        </p:nvPicPr>
        <p:blipFill>
          <a:blip r:embed="rId3"/>
          <a:srcRect/>
          <a:stretch>
            <a:fillRect/>
          </a:stretch>
        </p:blipFill>
        <p:spPr>
          <a:xfrm>
            <a:off x="152400" y="228600"/>
            <a:ext cx="4686300" cy="6477000"/>
          </a:xfrm>
        </p:spPr>
      </p:pic>
      <p:sp>
        <p:nvSpPr>
          <p:cNvPr id="48132" name="Text Box 8"/>
          <p:cNvSpPr txBox="1">
            <a:spLocks noChangeArrowheads="1"/>
          </p:cNvSpPr>
          <p:nvPr/>
        </p:nvSpPr>
        <p:spPr bwMode="auto">
          <a:xfrm>
            <a:off x="4876800" y="1371600"/>
            <a:ext cx="3962400" cy="3785651"/>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Macbeth</a:t>
            </a:r>
          </a:p>
          <a:p>
            <a:pPr>
              <a:spcBef>
                <a:spcPct val="50000"/>
              </a:spcBef>
            </a:pPr>
            <a:r>
              <a:rPr lang="en-US" sz="1200" dirty="0"/>
              <a:t>Still it </a:t>
            </a:r>
            <a:r>
              <a:rPr lang="en-US" sz="1200" dirty="0" err="1"/>
              <a:t>cry’d</a:t>
            </a:r>
            <a:r>
              <a:rPr lang="en-US" sz="1200" dirty="0"/>
              <a:t>, </a:t>
            </a:r>
            <a:r>
              <a:rPr lang="en-US" sz="1200" b="1" u="sng" dirty="0" err="1">
                <a:solidFill>
                  <a:srgbClr val="FF0000"/>
                </a:solidFill>
              </a:rPr>
              <a:t>Sleepe</a:t>
            </a:r>
            <a:r>
              <a:rPr lang="en-US" sz="1200" b="1" u="sng" dirty="0">
                <a:solidFill>
                  <a:srgbClr val="FF0000"/>
                </a:solidFill>
              </a:rPr>
              <a:t> no more</a:t>
            </a:r>
            <a:r>
              <a:rPr lang="en-US" sz="1200" dirty="0"/>
              <a:t> to all the House:</a:t>
            </a:r>
          </a:p>
          <a:p>
            <a:pPr>
              <a:spcBef>
                <a:spcPct val="50000"/>
              </a:spcBef>
            </a:pPr>
            <a:r>
              <a:rPr lang="en-US" sz="1200" dirty="0" err="1"/>
              <a:t>Glamis</a:t>
            </a:r>
            <a:r>
              <a:rPr lang="en-US" sz="1200" dirty="0"/>
              <a:t> hath </a:t>
            </a:r>
            <a:r>
              <a:rPr lang="en-US" sz="1200" dirty="0" err="1"/>
              <a:t>murther’d</a:t>
            </a:r>
            <a:r>
              <a:rPr lang="en-US" sz="1200" dirty="0"/>
              <a:t> </a:t>
            </a:r>
            <a:r>
              <a:rPr lang="en-US" sz="1200" dirty="0" err="1"/>
              <a:t>Sleepe</a:t>
            </a:r>
            <a:r>
              <a:rPr lang="en-US" sz="1200" dirty="0"/>
              <a:t>, and therefore Cawdor</a:t>
            </a:r>
          </a:p>
          <a:p>
            <a:pPr>
              <a:spcBef>
                <a:spcPct val="50000"/>
              </a:spcBef>
            </a:pPr>
            <a:r>
              <a:rPr lang="en-US" sz="1200" dirty="0"/>
              <a:t>Shall </a:t>
            </a:r>
            <a:r>
              <a:rPr lang="en-US" sz="1200" b="1" u="sng" dirty="0" err="1">
                <a:solidFill>
                  <a:srgbClr val="FF0000"/>
                </a:solidFill>
              </a:rPr>
              <a:t>sleepe</a:t>
            </a:r>
            <a:r>
              <a:rPr lang="en-US" sz="1200" b="1" u="sng" dirty="0">
                <a:solidFill>
                  <a:srgbClr val="FF0000"/>
                </a:solidFill>
              </a:rPr>
              <a:t> no more</a:t>
            </a:r>
            <a:r>
              <a:rPr lang="en-US" sz="1200" dirty="0"/>
              <a:t>: Macbeth shall </a:t>
            </a:r>
            <a:r>
              <a:rPr lang="en-US" sz="1200" b="1" u="sng" dirty="0" err="1">
                <a:solidFill>
                  <a:srgbClr val="FF0000"/>
                </a:solidFill>
              </a:rPr>
              <a:t>sleepe</a:t>
            </a:r>
            <a:r>
              <a:rPr lang="en-US" sz="1200" b="1" u="sng" dirty="0">
                <a:solidFill>
                  <a:srgbClr val="FF0000"/>
                </a:solidFill>
              </a:rPr>
              <a:t> no more</a:t>
            </a:r>
            <a:r>
              <a:rPr lang="en-US" sz="1200" dirty="0"/>
              <a:t>.</a:t>
            </a:r>
          </a:p>
          <a:p>
            <a:pPr>
              <a:spcBef>
                <a:spcPct val="50000"/>
              </a:spcBef>
            </a:pPr>
            <a:endParaRPr lang="en-US" sz="1200" dirty="0"/>
          </a:p>
          <a:p>
            <a:pPr>
              <a:spcBef>
                <a:spcPct val="50000"/>
              </a:spcBef>
            </a:pPr>
            <a:r>
              <a:rPr lang="en-US" b="1" dirty="0"/>
              <a:t>Lady</a:t>
            </a:r>
            <a:endParaRPr lang="en-US" sz="1200" dirty="0"/>
          </a:p>
          <a:p>
            <a:pPr>
              <a:spcBef>
                <a:spcPct val="50000"/>
              </a:spcBef>
            </a:pPr>
            <a:r>
              <a:rPr lang="en-US" sz="1200" dirty="0"/>
              <a:t>Who was it, that thus </a:t>
            </a:r>
            <a:r>
              <a:rPr lang="en-US" sz="1200" dirty="0" err="1"/>
              <a:t>cry’d</a:t>
            </a:r>
            <a:r>
              <a:rPr lang="en-US" sz="1200" dirty="0"/>
              <a:t>? why worthy Thane,</a:t>
            </a:r>
          </a:p>
          <a:p>
            <a:pPr>
              <a:spcBef>
                <a:spcPct val="50000"/>
              </a:spcBef>
            </a:pPr>
            <a:r>
              <a:rPr lang="en-US" sz="1200" dirty="0"/>
              <a:t>You doe unbend your Noble strength, to </a:t>
            </a:r>
            <a:r>
              <a:rPr lang="en-US" sz="1200" dirty="0" err="1"/>
              <a:t>thinke</a:t>
            </a:r>
            <a:endParaRPr lang="en-US" sz="1200" dirty="0"/>
          </a:p>
          <a:p>
            <a:pPr>
              <a:spcBef>
                <a:spcPct val="50000"/>
              </a:spcBef>
            </a:pPr>
            <a:r>
              <a:rPr lang="en-US" sz="1200" dirty="0"/>
              <a:t>So </a:t>
            </a:r>
            <a:r>
              <a:rPr lang="en-US" sz="1200" dirty="0" err="1"/>
              <a:t>braine</a:t>
            </a:r>
            <a:r>
              <a:rPr lang="en-US" sz="1200" dirty="0"/>
              <a:t>-sickly of things: </a:t>
            </a:r>
            <a:r>
              <a:rPr lang="en-US" sz="1200" dirty="0" err="1"/>
              <a:t>Goe</a:t>
            </a:r>
            <a:r>
              <a:rPr lang="en-US" sz="1200" dirty="0"/>
              <a:t> get some</a:t>
            </a:r>
            <a:r>
              <a:rPr lang="en-US" sz="1200" dirty="0" smtClean="0"/>
              <a:t> Water,</a:t>
            </a:r>
          </a:p>
          <a:p>
            <a:pPr>
              <a:spcBef>
                <a:spcPct val="50000"/>
              </a:spcBef>
            </a:pPr>
            <a:r>
              <a:rPr lang="en-US" sz="1200" dirty="0" smtClean="0"/>
              <a:t>And wash this </a:t>
            </a:r>
            <a:r>
              <a:rPr lang="en-US" sz="1200" dirty="0" err="1" smtClean="0"/>
              <a:t>filthie</a:t>
            </a:r>
            <a:r>
              <a:rPr lang="en-US" sz="1200" dirty="0" smtClean="0"/>
              <a:t> </a:t>
            </a:r>
            <a:r>
              <a:rPr lang="en-US" sz="1200" dirty="0" err="1" smtClean="0"/>
              <a:t>Witnesse</a:t>
            </a:r>
            <a:r>
              <a:rPr lang="en-US" sz="1200" dirty="0" smtClean="0"/>
              <a:t> from your Hand.</a:t>
            </a:r>
          </a:p>
          <a:p>
            <a:pPr>
              <a:spcBef>
                <a:spcPct val="50000"/>
              </a:spcBef>
            </a:pPr>
            <a:endParaRPr lang="en-US" b="1" dirty="0"/>
          </a:p>
        </p:txBody>
      </p:sp>
      <p:sp>
        <p:nvSpPr>
          <p:cNvPr id="48133" name="Rectangle 9"/>
          <p:cNvSpPr>
            <a:spLocks noChangeArrowheads="1"/>
          </p:cNvSpPr>
          <p:nvPr/>
        </p:nvSpPr>
        <p:spPr bwMode="auto">
          <a:xfrm>
            <a:off x="2590800" y="5486400"/>
            <a:ext cx="1828800" cy="609600"/>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5" name="TextBox 4"/>
          <p:cNvSpPr txBox="1"/>
          <p:nvPr/>
        </p:nvSpPr>
        <p:spPr>
          <a:xfrm>
            <a:off x="4953000" y="228600"/>
            <a:ext cx="3276600" cy="523220"/>
          </a:xfrm>
          <a:prstGeom prst="rect">
            <a:avLst/>
          </a:prstGeom>
          <a:noFill/>
        </p:spPr>
        <p:txBody>
          <a:bodyPr wrap="square" rtlCol="0">
            <a:spAutoFit/>
          </a:bodyPr>
          <a:lstStyle/>
          <a:p>
            <a:r>
              <a:rPr lang="en-US" sz="2800" b="1" i="1" dirty="0" smtClean="0"/>
              <a:t>Macbeth </a:t>
            </a:r>
            <a:r>
              <a:rPr lang="en-US" sz="2800" b="1" dirty="0" smtClean="0"/>
              <a:t>II.2.40-45</a:t>
            </a:r>
            <a:endParaRPr lang="en-US" sz="28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52400"/>
            <a:ext cx="9144000" cy="609600"/>
          </a:xfrm>
        </p:spPr>
        <p:txBody>
          <a:bodyPr/>
          <a:lstStyle/>
          <a:p>
            <a:pPr eaLnBrk="1" hangingPunct="1"/>
            <a:r>
              <a:rPr lang="en-US" sz="4400" b="1" cap="small" dirty="0">
                <a:ea typeface="ＭＳ Ｐゴシック" pitchFamily="-111" charset="-128"/>
                <a:cs typeface="ＭＳ Ｐゴシック" pitchFamily="-111" charset="-128"/>
              </a:rPr>
              <a:t>John </a:t>
            </a:r>
            <a:r>
              <a:rPr lang="en-US" sz="4400" b="1" cap="small" dirty="0" smtClean="0">
                <a:ea typeface="ＭＳ Ｐゴシック" pitchFamily="-111" charset="-128"/>
                <a:cs typeface="ＭＳ Ｐゴシック" pitchFamily="-111" charset="-128"/>
              </a:rPr>
              <a:t>Heminges </a:t>
            </a:r>
            <a:r>
              <a:rPr lang="en-US" sz="4400" b="1" cap="small" dirty="0">
                <a:ea typeface="ＭＳ Ｐゴシック" pitchFamily="-111" charset="-128"/>
                <a:cs typeface="ＭＳ Ｐゴシック" pitchFamily="-111" charset="-128"/>
              </a:rPr>
              <a:t>&amp; Henry Condell</a:t>
            </a:r>
          </a:p>
        </p:txBody>
      </p:sp>
      <p:pic>
        <p:nvPicPr>
          <p:cNvPr id="48131" name="Picture 6" descr="Picture 3"/>
          <p:cNvPicPr>
            <a:picLocks noGrp="1" noChangeAspect="1" noChangeArrowheads="1"/>
          </p:cNvPicPr>
          <p:nvPr>
            <p:ph sz="quarter" idx="2"/>
          </p:nvPr>
        </p:nvPicPr>
        <p:blipFill>
          <a:blip r:embed="rId3"/>
          <a:srcRect/>
          <a:stretch>
            <a:fillRect/>
          </a:stretch>
        </p:blipFill>
        <p:spPr>
          <a:xfrm>
            <a:off x="152400" y="929603"/>
            <a:ext cx="4114800" cy="5761709"/>
          </a:xfrm>
          <a:effectLst>
            <a:softEdge rad="63500"/>
          </a:effectLst>
        </p:spPr>
      </p:pic>
      <p:sp>
        <p:nvSpPr>
          <p:cNvPr id="48132" name="Rectangle 11"/>
          <p:cNvSpPr>
            <a:spLocks noChangeArrowheads="1"/>
          </p:cNvSpPr>
          <p:nvPr/>
        </p:nvSpPr>
        <p:spPr bwMode="auto">
          <a:xfrm>
            <a:off x="457200" y="3657600"/>
            <a:ext cx="1066800" cy="304800"/>
          </a:xfrm>
          <a:prstGeom prst="rect">
            <a:avLst/>
          </a:prstGeom>
          <a:noFill/>
          <a:ln w="38100">
            <a:solidFill>
              <a:srgbClr val="FF0000"/>
            </a:solidFill>
            <a:miter lim="800000"/>
            <a:headEnd/>
            <a:tailEnd/>
          </a:ln>
        </p:spPr>
        <p:txBody>
          <a:bodyPr wrap="none" anchor="ctr">
            <a:prstTxWarp prst="textNoShape">
              <a:avLst/>
            </a:prstTxWarp>
          </a:bodyPr>
          <a:lstStyle/>
          <a:p>
            <a:endParaRPr lang="en-US" dirty="0"/>
          </a:p>
        </p:txBody>
      </p:sp>
      <p:sp>
        <p:nvSpPr>
          <p:cNvPr id="48133" name="Rectangle 12"/>
          <p:cNvSpPr>
            <a:spLocks noChangeArrowheads="1"/>
          </p:cNvSpPr>
          <p:nvPr/>
        </p:nvSpPr>
        <p:spPr bwMode="auto">
          <a:xfrm>
            <a:off x="457200" y="4953000"/>
            <a:ext cx="1066800" cy="304800"/>
          </a:xfrm>
          <a:prstGeom prst="rect">
            <a:avLst/>
          </a:prstGeom>
          <a:noFill/>
          <a:ln w="38100">
            <a:solidFill>
              <a:srgbClr val="FF0000"/>
            </a:solidFill>
            <a:miter lim="800000"/>
            <a:headEnd/>
            <a:tailEnd/>
          </a:ln>
        </p:spPr>
        <p:txBody>
          <a:bodyPr wrap="none" anchor="ctr">
            <a:prstTxWarp prst="textNoShape">
              <a:avLst/>
            </a:prstTxWarp>
          </a:bodyPr>
          <a:lstStyle/>
          <a:p>
            <a:endParaRPr lang="en-US" dirty="0"/>
          </a:p>
        </p:txBody>
      </p:sp>
      <p:pic>
        <p:nvPicPr>
          <p:cNvPr id="6" name="Picture 5" descr="IMG_1812.JPG"/>
          <p:cNvPicPr>
            <a:picLocks noChangeAspect="1"/>
          </p:cNvPicPr>
          <p:nvPr/>
        </p:nvPicPr>
        <p:blipFill>
          <a:blip r:embed="rId4"/>
          <a:stretch>
            <a:fillRect/>
          </a:stretch>
        </p:blipFill>
        <p:spPr>
          <a:xfrm>
            <a:off x="4343400" y="876300"/>
            <a:ext cx="4419600" cy="3314700"/>
          </a:xfrm>
          <a:prstGeom prst="rect">
            <a:avLst/>
          </a:prstGeom>
          <a:effectLst>
            <a:softEdge rad="228600"/>
          </a:effectLst>
        </p:spPr>
      </p:pic>
      <p:pic>
        <p:nvPicPr>
          <p:cNvPr id="7" name="Picture 6" descr="IMG_1813.JPG"/>
          <p:cNvPicPr>
            <a:picLocks noChangeAspect="1"/>
          </p:cNvPicPr>
          <p:nvPr/>
        </p:nvPicPr>
        <p:blipFill>
          <a:blip r:embed="rId5"/>
          <a:srcRect l="11471" r="5956"/>
          <a:stretch>
            <a:fillRect/>
          </a:stretch>
        </p:blipFill>
        <p:spPr>
          <a:xfrm>
            <a:off x="5181600" y="4221038"/>
            <a:ext cx="2819400" cy="2560762"/>
          </a:xfrm>
          <a:prstGeom prst="rect">
            <a:avLst/>
          </a:prstGeom>
          <a:effectLst>
            <a:softEdge rad="1397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1750</TotalTime>
  <Words>1214</Words>
  <Application>Microsoft Office PowerPoint</Application>
  <PresentationFormat>On-screen Show (4:3)</PresentationFormat>
  <Paragraphs>455</Paragraphs>
  <Slides>59</Slides>
  <Notes>12</Notes>
  <HiddenSlides>0</HiddenSlides>
  <MMClips>5</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Inkwell</vt:lpstr>
      <vt:lpstr>Shakespeare Whispers Into Your Ear  Folio Technique with Kevin Long </vt:lpstr>
      <vt:lpstr>PowerPoint Presentation</vt:lpstr>
      <vt:lpstr>A Hyde Park, London orator in the early 1900’s </vt:lpstr>
      <vt:lpstr>PowerPoint Presentation</vt:lpstr>
      <vt:lpstr>The Lord Chamberlain’s Men</vt:lpstr>
      <vt:lpstr>“…every one according to his cue.”</vt:lpstr>
      <vt:lpstr>PowerPoint Presentation</vt:lpstr>
      <vt:lpstr>PowerPoint Presentation</vt:lpstr>
      <vt:lpstr>John Heminges &amp; Henry Condell</vt:lpstr>
      <vt:lpstr>Why must I use these words NOW?</vt:lpstr>
      <vt:lpstr>THANK YOU BILL!</vt:lpstr>
      <vt:lpstr>Better Alive than Perfect</vt:lpstr>
      <vt:lpstr>The Index Card Trick</vt:lpstr>
      <vt:lpstr>DEFINITIONS</vt:lpstr>
      <vt:lpstr>DEFINITIONS</vt:lpstr>
      <vt:lpstr>DEFINITIONS</vt:lpstr>
      <vt:lpstr>Shakespeare Pro By PlayShakespeare.com</vt:lpstr>
      <vt:lpstr>DEFINITIONS</vt:lpstr>
      <vt:lpstr>PowerPoint Presentation</vt:lpstr>
      <vt:lpstr>PowerPoint Presentation</vt:lpstr>
      <vt:lpstr>SPELLING</vt:lpstr>
      <vt:lpstr>ECPHONESIS O</vt:lpstr>
      <vt:lpstr>Full Thought</vt:lpstr>
      <vt:lpstr>PowerPoint Presentation</vt:lpstr>
      <vt:lpstr>Exercise: Full Thought Musical Chairs</vt:lpstr>
      <vt:lpstr>PowerPoint Presentation</vt:lpstr>
      <vt:lpstr>Full Stops</vt:lpstr>
      <vt:lpstr>PowerPoint Presentation</vt:lpstr>
      <vt:lpstr>MID STOPS</vt:lpstr>
      <vt:lpstr>PowerPoint Presentation</vt:lpstr>
      <vt:lpstr>COLONS &amp; SEMI-COLONS</vt:lpstr>
      <vt:lpstr>PowerPoint Presentation</vt:lpstr>
      <vt:lpstr>COMMAS</vt:lpstr>
      <vt:lpstr>PowerPoint Presentation</vt:lpstr>
      <vt:lpstr>MAGIC MAMET MOMENT</vt:lpstr>
      <vt:lpstr>PowerPoint Presentation</vt:lpstr>
      <vt:lpstr>CAPITALIZATION</vt:lpstr>
      <vt:lpstr>King Lear  Lear Our son of Cornwal  And you our no lesse loving Sonne of Albany</vt:lpstr>
      <vt:lpstr>PowerPoint Presentation</vt:lpstr>
      <vt:lpstr> IAMBIC PENTAMETER GUIDELINES </vt:lpstr>
      <vt:lpstr>PowerPoint Presentation</vt:lpstr>
      <vt:lpstr>Monosyllabic Words</vt:lpstr>
      <vt:lpstr>“BIG BUT” Words</vt:lpstr>
      <vt:lpstr>PowerPoint Presentation</vt:lpstr>
      <vt:lpstr>Lists = Build</vt:lpstr>
      <vt:lpstr>PowerPoint Presentation</vt:lpstr>
      <vt:lpstr>PowerPoint Presentation</vt:lpstr>
      <vt:lpstr>Antithesis</vt:lpstr>
      <vt:lpstr>Antithesis</vt:lpstr>
      <vt:lpstr>Antithesis</vt:lpstr>
      <vt:lpstr>PowerPoint Presentation</vt:lpstr>
      <vt:lpstr>EXERCISE: Ends of Lines</vt:lpstr>
      <vt:lpstr>PowerPoint Presentation</vt:lpstr>
      <vt:lpstr>PowerPoint Presentation</vt:lpstr>
      <vt:lpstr>“Time”</vt:lpstr>
      <vt:lpstr>I have a kind soul, that would give thanks!                                              –King John</vt:lpstr>
      <vt:lpstr>I have a kind soul, that would give thanks!                                              –King John</vt:lpstr>
      <vt:lpstr>PowerPoint Presentation</vt:lpstr>
      <vt:lpstr>PowerPoint Presentation</vt:lpstr>
    </vt:vector>
  </TitlesOfParts>
  <Company>Kevin Long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Long</dc:creator>
  <cp:lastModifiedBy>Jennifer Keith</cp:lastModifiedBy>
  <cp:revision>226</cp:revision>
  <dcterms:created xsi:type="dcterms:W3CDTF">2015-09-19T02:46:38Z</dcterms:created>
  <dcterms:modified xsi:type="dcterms:W3CDTF">2015-09-26T12:04:49Z</dcterms:modified>
</cp:coreProperties>
</file>